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357" r:id="rId5"/>
    <p:sldId id="345" r:id="rId6"/>
    <p:sldId id="346" r:id="rId7"/>
    <p:sldId id="347" r:id="rId8"/>
    <p:sldId id="348" r:id="rId9"/>
    <p:sldId id="349" r:id="rId10"/>
    <p:sldId id="351" r:id="rId11"/>
    <p:sldId id="359" r:id="rId12"/>
    <p:sldId id="358" r:id="rId13"/>
    <p:sldId id="350" r:id="rId14"/>
    <p:sldId id="361" r:id="rId15"/>
    <p:sldId id="352" r:id="rId16"/>
    <p:sldId id="354" r:id="rId17"/>
    <p:sldId id="356" r:id="rId18"/>
    <p:sldId id="36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6A3D024-909B-3BC2-1496-FEEAB652808A}" name="Sher Dionisio" initials="" userId="S::Sher.Dionisio@teksystemsgs.com::02daa716-9709-4d47-a153-1943ce1675c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928" autoAdjust="0"/>
  </p:normalViewPr>
  <p:slideViewPr>
    <p:cSldViewPr snapToGrid="0">
      <p:cViewPr>
        <p:scale>
          <a:sx n="75" d="100"/>
          <a:sy n="75" d="100"/>
        </p:scale>
        <p:origin x="931" y="504"/>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0109"/>
    </p:cViewPr>
  </p:sorterViewPr>
  <p:notesViewPr>
    <p:cSldViewPr snapToGrid="0" showGuides="1">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2/22/2025</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2/22/2025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B7D9C-019F-B101-8E12-A2BC50054C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D466E6-00AB-964E-B242-BBF374040D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838A63-BC3B-0DA9-3C5B-14973FAFFE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B3C6D9-A61D-C9FB-F919-4F335F2F643E}"/>
              </a:ext>
            </a:extLst>
          </p:cNvPr>
          <p:cNvSpPr>
            <a:spLocks noGrp="1"/>
          </p:cNvSpPr>
          <p:nvPr>
            <p:ph type="sldNum" sz="quarter" idx="5"/>
          </p:nvPr>
        </p:nvSpPr>
        <p:spPr/>
        <p:txBody>
          <a:bodyPr/>
          <a:lstStyle/>
          <a:p>
            <a:fld id="{8D18E0B9-48E4-499D-93B2-B07D00395BAC}" type="slidenum">
              <a:rPr lang="en-US" smtClean="0"/>
              <a:t>1</a:t>
            </a:fld>
            <a:endParaRPr lang="en-US" dirty="0"/>
          </a:p>
        </p:txBody>
      </p:sp>
    </p:spTree>
    <p:extLst>
      <p:ext uri="{BB962C8B-B14F-4D97-AF65-F5344CB8AC3E}">
        <p14:creationId xmlns:p14="http://schemas.microsoft.com/office/powerpoint/2010/main" val="379812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13</a:t>
            </a:fld>
            <a:endParaRPr lang="en-US" dirty="0"/>
          </a:p>
        </p:txBody>
      </p:sp>
    </p:spTree>
    <p:extLst>
      <p:ext uri="{BB962C8B-B14F-4D97-AF65-F5344CB8AC3E}">
        <p14:creationId xmlns:p14="http://schemas.microsoft.com/office/powerpoint/2010/main" val="3669475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14</a:t>
            </a:fld>
            <a:endParaRPr lang="en-US" dirty="0"/>
          </a:p>
        </p:txBody>
      </p:sp>
    </p:spTree>
    <p:extLst>
      <p:ext uri="{BB962C8B-B14F-4D97-AF65-F5344CB8AC3E}">
        <p14:creationId xmlns:p14="http://schemas.microsoft.com/office/powerpoint/2010/main" val="1763878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a:t>
            </a:fld>
            <a:endParaRPr lang="en-US" dirty="0"/>
          </a:p>
        </p:txBody>
      </p:sp>
    </p:spTree>
    <p:extLst>
      <p:ext uri="{BB962C8B-B14F-4D97-AF65-F5344CB8AC3E}">
        <p14:creationId xmlns:p14="http://schemas.microsoft.com/office/powerpoint/2010/main" val="4207700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3</a:t>
            </a:fld>
            <a:endParaRPr lang="en-US" dirty="0"/>
          </a:p>
        </p:txBody>
      </p:sp>
    </p:spTree>
    <p:extLst>
      <p:ext uri="{BB962C8B-B14F-4D97-AF65-F5344CB8AC3E}">
        <p14:creationId xmlns:p14="http://schemas.microsoft.com/office/powerpoint/2010/main" val="678461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4</a:t>
            </a:fld>
            <a:endParaRPr lang="en-US" dirty="0"/>
          </a:p>
        </p:txBody>
      </p:sp>
    </p:spTree>
    <p:extLst>
      <p:ext uri="{BB962C8B-B14F-4D97-AF65-F5344CB8AC3E}">
        <p14:creationId xmlns:p14="http://schemas.microsoft.com/office/powerpoint/2010/main" val="1711026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5</a:t>
            </a:fld>
            <a:endParaRPr lang="en-US" dirty="0"/>
          </a:p>
        </p:txBody>
      </p:sp>
    </p:spTree>
    <p:extLst>
      <p:ext uri="{BB962C8B-B14F-4D97-AF65-F5344CB8AC3E}">
        <p14:creationId xmlns:p14="http://schemas.microsoft.com/office/powerpoint/2010/main" val="2702345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6</a:t>
            </a:fld>
            <a:endParaRPr lang="en-US" dirty="0"/>
          </a:p>
        </p:txBody>
      </p:sp>
    </p:spTree>
    <p:extLst>
      <p:ext uri="{BB962C8B-B14F-4D97-AF65-F5344CB8AC3E}">
        <p14:creationId xmlns:p14="http://schemas.microsoft.com/office/powerpoint/2010/main" val="585805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7</a:t>
            </a:fld>
            <a:endParaRPr lang="en-US" dirty="0"/>
          </a:p>
        </p:txBody>
      </p:sp>
    </p:spTree>
    <p:extLst>
      <p:ext uri="{BB962C8B-B14F-4D97-AF65-F5344CB8AC3E}">
        <p14:creationId xmlns:p14="http://schemas.microsoft.com/office/powerpoint/2010/main" val="1284167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10</a:t>
            </a:fld>
            <a:endParaRPr lang="en-US" dirty="0"/>
          </a:p>
        </p:txBody>
      </p:sp>
    </p:spTree>
    <p:extLst>
      <p:ext uri="{BB962C8B-B14F-4D97-AF65-F5344CB8AC3E}">
        <p14:creationId xmlns:p14="http://schemas.microsoft.com/office/powerpoint/2010/main" val="3407099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2074244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CA39D92-9919-A80E-44FF-6B912E850733}"/>
              </a:ext>
            </a:extLst>
          </p:cNvPr>
          <p:cNvSpPr>
            <a:spLocks noGrp="1"/>
          </p:cNvSpPr>
          <p:nvPr>
            <p:ph type="pic" sz="quarter" idx="10" hasCustomPrompt="1"/>
          </p:nvPr>
        </p:nvSpPr>
        <p:spPr>
          <a:xfrm>
            <a:off x="458788" y="457200"/>
            <a:ext cx="11274425" cy="5943600"/>
          </a:xfrm>
        </p:spPr>
        <p:txBody>
          <a:bodyPr>
            <a:normAutofit/>
          </a:bodyPr>
          <a:lstStyle>
            <a:lvl1pPr marL="0" indent="0">
              <a:buNone/>
              <a:defRPr sz="2000"/>
            </a:lvl1pPr>
          </a:lstStyle>
          <a:p>
            <a:r>
              <a:rPr lang="en-US" dirty="0"/>
              <a:t>Click icon to insert picture</a:t>
            </a:r>
          </a:p>
        </p:txBody>
      </p:sp>
      <p:sp>
        <p:nvSpPr>
          <p:cNvPr id="6" name="Title 5">
            <a:extLst>
              <a:ext uri="{FF2B5EF4-FFF2-40B4-BE49-F238E27FC236}">
                <a16:creationId xmlns:a16="http://schemas.microsoft.com/office/drawing/2014/main" id="{B62FF34D-C8F8-1796-647D-D17056A27E11}"/>
              </a:ext>
            </a:extLst>
          </p:cNvPr>
          <p:cNvSpPr>
            <a:spLocks noGrp="1"/>
          </p:cNvSpPr>
          <p:nvPr>
            <p:ph type="title" hasCustomPrompt="1"/>
          </p:nvPr>
        </p:nvSpPr>
        <p:spPr>
          <a:xfrm>
            <a:off x="6581955" y="612475"/>
            <a:ext cx="4701904" cy="3079029"/>
          </a:xfrm>
        </p:spPr>
        <p:txBody>
          <a:bodyPr anchor="b">
            <a:normAutofit/>
          </a:bodyPr>
          <a:lstStyle>
            <a:lvl1pPr algn="r">
              <a:defRPr sz="4800">
                <a:solidFill>
                  <a:schemeClr val="tx1"/>
                </a:solidFill>
              </a:defRPr>
            </a:lvl1pPr>
          </a:lstStyle>
          <a:p>
            <a:r>
              <a:rPr lang="en-US" dirty="0"/>
              <a:t>Click to add title</a:t>
            </a:r>
          </a:p>
        </p:txBody>
      </p:sp>
    </p:spTree>
    <p:extLst>
      <p:ext uri="{BB962C8B-B14F-4D97-AF65-F5344CB8AC3E}">
        <p14:creationId xmlns:p14="http://schemas.microsoft.com/office/powerpoint/2010/main" val="907688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30338E2-B50A-8F3E-2CA7-A75753E7ED96}"/>
              </a:ext>
            </a:extLst>
          </p:cNvPr>
          <p:cNvSpPr>
            <a:spLocks noGrp="1"/>
          </p:cNvSpPr>
          <p:nvPr>
            <p:ph type="title" hasCustomPrompt="1"/>
          </p:nvPr>
        </p:nvSpPr>
        <p:spPr>
          <a:xfrm>
            <a:off x="912629" y="598947"/>
            <a:ext cx="10515600" cy="1325563"/>
          </a:xfrm>
        </p:spPr>
        <p:txBody>
          <a:bodyPr>
            <a:normAutofit/>
          </a:bodyPr>
          <a:lstStyle>
            <a:lvl1pPr>
              <a:defRPr sz="3600"/>
            </a:lvl1pPr>
          </a:lstStyle>
          <a:p>
            <a:r>
              <a:rPr lang="en-US" dirty="0"/>
              <a:t>Click to add title</a:t>
            </a:r>
          </a:p>
        </p:txBody>
      </p:sp>
      <p:sp>
        <p:nvSpPr>
          <p:cNvPr id="12" name="Content Placeholder 11">
            <a:extLst>
              <a:ext uri="{FF2B5EF4-FFF2-40B4-BE49-F238E27FC236}">
                <a16:creationId xmlns:a16="http://schemas.microsoft.com/office/drawing/2014/main" id="{CC8DD029-A673-92B9-0343-3B35BE46D2F3}"/>
              </a:ext>
            </a:extLst>
          </p:cNvPr>
          <p:cNvSpPr>
            <a:spLocks noGrp="1"/>
          </p:cNvSpPr>
          <p:nvPr>
            <p:ph sz="quarter" idx="11" hasCustomPrompt="1"/>
          </p:nvPr>
        </p:nvSpPr>
        <p:spPr>
          <a:xfrm>
            <a:off x="929641" y="2153285"/>
            <a:ext cx="3032759" cy="3790310"/>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able Placeholder 10">
            <a:extLst>
              <a:ext uri="{FF2B5EF4-FFF2-40B4-BE49-F238E27FC236}">
                <a16:creationId xmlns:a16="http://schemas.microsoft.com/office/drawing/2014/main" id="{6E658BA3-0202-C705-7A02-8B70B7884420}"/>
              </a:ext>
            </a:extLst>
          </p:cNvPr>
          <p:cNvSpPr>
            <a:spLocks noGrp="1"/>
          </p:cNvSpPr>
          <p:nvPr>
            <p:ph type="tbl" sz="quarter" idx="10"/>
          </p:nvPr>
        </p:nvSpPr>
        <p:spPr>
          <a:xfrm>
            <a:off x="4724400" y="2170621"/>
            <a:ext cx="6553200" cy="3772974"/>
          </a:xfrm>
        </p:spPr>
        <p:txBody>
          <a:bodyPr>
            <a:normAutofit/>
          </a:bodyPr>
          <a:lstStyle>
            <a:lvl1pPr>
              <a:defRPr sz="2000"/>
            </a:lvl1pPr>
          </a:lstStyle>
          <a:p>
            <a:r>
              <a:rPr lang="en-US" dirty="0"/>
              <a:t>Click icon to add table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BD761E53-47C7-492A-D5B5-A8C2740B5157}"/>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702953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lumn layout 3">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2" y="2153285"/>
            <a:ext cx="6925660" cy="3500438"/>
          </a:xfrm>
        </p:spPr>
        <p:txBody>
          <a:bodyPr lIns="91440">
            <a:normAutofit/>
          </a:bodyPr>
          <a:lstStyle>
            <a:lvl1pPr marL="0" indent="0">
              <a:spcBef>
                <a:spcPts val="1000"/>
              </a:spcBef>
              <a:spcAft>
                <a:spcPts val="1200"/>
              </a:spcAft>
              <a:buNone/>
              <a:defRPr sz="1800" b="0"/>
            </a:lvl1pPr>
            <a:lvl2pPr marL="228600">
              <a:spcBef>
                <a:spcPts val="1000"/>
              </a:spcBef>
              <a:spcAft>
                <a:spcPts val="1200"/>
              </a:spcAft>
              <a:defRPr sz="1800" b="0"/>
            </a:lvl2pPr>
            <a:lvl3pPr marL="685800">
              <a:spcBef>
                <a:spcPts val="1000"/>
              </a:spcBef>
              <a:spcAft>
                <a:spcPts val="1200"/>
              </a:spcAft>
              <a:defRPr sz="1800" b="0"/>
            </a:lvl3pPr>
            <a:lvl4pPr marL="868680">
              <a:spcBef>
                <a:spcPts val="1000"/>
              </a:spcBef>
              <a:spcAft>
                <a:spcPts val="1200"/>
              </a:spcAft>
              <a:defRPr sz="1800" b="0"/>
            </a:lvl4pPr>
            <a:lvl5pPr marL="1143000">
              <a:spcBef>
                <a:spcPts val="1000"/>
              </a:spcBef>
              <a:spcAft>
                <a:spcPts val="1200"/>
              </a:spcAft>
              <a:defRPr sz="1800" b="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8215745" y="2153285"/>
            <a:ext cx="3229495" cy="3500438"/>
          </a:xfrm>
        </p:spPr>
        <p:txBody>
          <a:bodyPr lIns="91440">
            <a:normAutofit/>
          </a:bodyPr>
          <a:lstStyle>
            <a:lvl1pPr>
              <a:spcBef>
                <a:spcPts val="1000"/>
              </a:spcBef>
              <a:spcAft>
                <a:spcPts val="1200"/>
              </a:spcAft>
              <a:defRPr sz="1800" b="1"/>
            </a:lvl1pPr>
            <a:lvl2pPr>
              <a:spcBef>
                <a:spcPts val="1000"/>
              </a:spcBef>
              <a:spcAft>
                <a:spcPts val="1200"/>
              </a:spcAft>
              <a:defRPr sz="1600" b="1"/>
            </a:lvl2pPr>
            <a:lvl3pPr>
              <a:spcBef>
                <a:spcPts val="1000"/>
              </a:spcBef>
              <a:spcAft>
                <a:spcPts val="1200"/>
              </a:spcAft>
              <a:defRPr sz="1400" b="1"/>
            </a:lvl3pPr>
            <a:lvl4pPr>
              <a:spcBef>
                <a:spcPts val="1000"/>
              </a:spcBef>
              <a:spcAft>
                <a:spcPts val="1200"/>
              </a:spcAft>
              <a:defRPr sz="1200" b="1"/>
            </a:lvl4pPr>
            <a:lvl5pPr>
              <a:spcBef>
                <a:spcPts val="1000"/>
              </a:spcBef>
              <a:spcAft>
                <a:spcPts val="1200"/>
              </a:spcAft>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C9F70CF1-DCAD-AE71-6B34-7BFB25EE530B}"/>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154235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331450" cy="1531525"/>
          </a:xfrm>
        </p:spPr>
        <p:txBody>
          <a:bodyPr>
            <a:normAutofit/>
          </a:bodyPr>
          <a:lstStyle>
            <a:lvl1pPr>
              <a:defRPr sz="3600"/>
            </a:lvl1pPr>
          </a:lstStyle>
          <a:p>
            <a:r>
              <a:rPr lang="en-US" dirty="0"/>
              <a:t>Click to add title</a:t>
            </a:r>
          </a:p>
        </p:txBody>
      </p:sp>
      <p:sp>
        <p:nvSpPr>
          <p:cNvPr id="9" name="Table Placeholder 8">
            <a:extLst>
              <a:ext uri="{FF2B5EF4-FFF2-40B4-BE49-F238E27FC236}">
                <a16:creationId xmlns:a16="http://schemas.microsoft.com/office/drawing/2014/main" id="{0CF90928-AB48-3554-E2B9-417A00F286AD}"/>
              </a:ext>
            </a:extLst>
          </p:cNvPr>
          <p:cNvSpPr>
            <a:spLocks noGrp="1"/>
          </p:cNvSpPr>
          <p:nvPr>
            <p:ph type="tbl" sz="quarter" idx="10" hasCustomPrompt="1"/>
          </p:nvPr>
        </p:nvSpPr>
        <p:spPr>
          <a:xfrm>
            <a:off x="930275" y="2168526"/>
            <a:ext cx="10331450" cy="3939068"/>
          </a:xfrm>
        </p:spPr>
        <p:txBody>
          <a:bodyPr>
            <a:normAutofit/>
          </a:bodyPr>
          <a:lstStyle>
            <a:lvl1pPr>
              <a:defRPr sz="2400"/>
            </a:lvl1pPr>
          </a:lstStyle>
          <a:p>
            <a:r>
              <a:rPr lang="en-US" dirty="0"/>
              <a:t>Click icon to insert table</a:t>
            </a:r>
          </a:p>
        </p:txBody>
      </p:sp>
      <p:sp>
        <p:nvSpPr>
          <p:cNvPr id="8" name="Rectangle 7">
            <a:extLst>
              <a:ext uri="{FF2B5EF4-FFF2-40B4-BE49-F238E27FC236}">
                <a16:creationId xmlns:a16="http://schemas.microsoft.com/office/drawing/2014/main" id="{67D6C0A7-887A-66E2-A954-5E0592B9FD71}"/>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63688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BB1E76-5845-01C9-1D0D-03CFFE6F06CA}"/>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096C21AF-4286-DECE-37A1-E8980687A168}"/>
              </a:ext>
            </a:extLst>
          </p:cNvPr>
          <p:cNvSpPr>
            <a:spLocks noGrp="1"/>
          </p:cNvSpPr>
          <p:nvPr>
            <p:ph type="title" hasCustomPrompt="1"/>
          </p:nvPr>
        </p:nvSpPr>
        <p:spPr>
          <a:xfrm>
            <a:off x="899160" y="655320"/>
            <a:ext cx="4572000" cy="5486400"/>
          </a:xfrm>
        </p:spPr>
        <p:txBody>
          <a:bodyPr>
            <a:normAutofit/>
          </a:bodyPr>
          <a:lstStyle>
            <a:lvl1pPr>
              <a:defRPr sz="4800"/>
            </a:lvl1pPr>
          </a:lstStyle>
          <a:p>
            <a:r>
              <a:rPr lang="en-US" dirty="0"/>
              <a:t>Click to add title</a:t>
            </a:r>
          </a:p>
        </p:txBody>
      </p:sp>
      <p:sp>
        <p:nvSpPr>
          <p:cNvPr id="9" name="Content Placeholder 8">
            <a:extLst>
              <a:ext uri="{FF2B5EF4-FFF2-40B4-BE49-F238E27FC236}">
                <a16:creationId xmlns:a16="http://schemas.microsoft.com/office/drawing/2014/main" id="{B8E1D6B3-3EC8-6AC4-BE2B-5C732C856791}"/>
              </a:ext>
            </a:extLst>
          </p:cNvPr>
          <p:cNvSpPr>
            <a:spLocks noGrp="1"/>
          </p:cNvSpPr>
          <p:nvPr>
            <p:ph sz="quarter" idx="10" hasCustomPrompt="1"/>
          </p:nvPr>
        </p:nvSpPr>
        <p:spPr>
          <a:xfrm>
            <a:off x="6475413" y="2773680"/>
            <a:ext cx="4572000" cy="3368040"/>
          </a:xfrm>
        </p:spPr>
        <p:txBody>
          <a:bodyPr>
            <a:normAutofit/>
          </a:bodyPr>
          <a:lstStyle>
            <a:lvl1pPr marL="0" indent="0">
              <a:spcBef>
                <a:spcPts val="1000"/>
              </a:spcBef>
              <a:buNone/>
              <a:defRPr sz="1800"/>
            </a:lvl1pPr>
            <a:lvl2pPr marL="457200" indent="0">
              <a:spcBef>
                <a:spcPts val="1000"/>
              </a:spcBef>
              <a:buNone/>
              <a:defRPr sz="1600"/>
            </a:lvl2pPr>
            <a:lvl3pPr marL="914400" indent="0">
              <a:spcBef>
                <a:spcPts val="1000"/>
              </a:spcBef>
              <a:buNone/>
              <a:defRPr sz="1400"/>
            </a:lvl3pPr>
            <a:lvl4pPr marL="1371600" indent="0">
              <a:spcBef>
                <a:spcPts val="1000"/>
              </a:spcBef>
              <a:buNone/>
              <a:defRPr sz="1200"/>
            </a:lvl4pPr>
            <a:lvl5pPr marL="1828800" indent="0">
              <a:spcBef>
                <a:spcPts val="100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1139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C229E2-8757-94D8-A1B6-702189DCCBF2}"/>
              </a:ext>
              <a:ext uri="{C183D7F6-B498-43B3-948B-1728B52AA6E4}">
                <adec:decorative xmlns:adec="http://schemas.microsoft.com/office/drawing/2017/decorative" val="1"/>
              </a:ext>
            </a:extLst>
          </p:cNvPr>
          <p:cNvSpPr/>
          <p:nvPr userDrawn="1"/>
        </p:nvSpPr>
        <p:spPr>
          <a:xfrm>
            <a:off x="6096000" y="3249"/>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77143C8-CDFF-B937-C00C-5E7B5093991E}"/>
              </a:ext>
            </a:extLst>
          </p:cNvPr>
          <p:cNvSpPr>
            <a:spLocks noGrp="1"/>
          </p:cNvSpPr>
          <p:nvPr>
            <p:ph type="title" hasCustomPrompt="1"/>
          </p:nvPr>
        </p:nvSpPr>
        <p:spPr>
          <a:xfrm>
            <a:off x="914400" y="883920"/>
            <a:ext cx="4114800" cy="5059680"/>
          </a:xfrm>
        </p:spPr>
        <p:txBody>
          <a:bodyPr>
            <a:normAutofit/>
          </a:bodyPr>
          <a:lstStyle>
            <a:lvl1pPr>
              <a:defRPr sz="3600">
                <a:solidFill>
                  <a:schemeClr val="tx1">
                    <a:lumMod val="75000"/>
                    <a:lumOff val="25000"/>
                  </a:schemeClr>
                </a:solidFill>
              </a:defRPr>
            </a:lvl1pPr>
          </a:lstStyle>
          <a:p>
            <a:r>
              <a:rPr lang="en-US" dirty="0"/>
              <a:t>Click to add title</a:t>
            </a:r>
          </a:p>
        </p:txBody>
      </p:sp>
      <p:sp>
        <p:nvSpPr>
          <p:cNvPr id="10" name="Content Placeholder 9">
            <a:extLst>
              <a:ext uri="{FF2B5EF4-FFF2-40B4-BE49-F238E27FC236}">
                <a16:creationId xmlns:a16="http://schemas.microsoft.com/office/drawing/2014/main" id="{F82637A1-1BB4-AF51-24C3-6FE78DD45D99}"/>
              </a:ext>
            </a:extLst>
          </p:cNvPr>
          <p:cNvSpPr>
            <a:spLocks noGrp="1"/>
          </p:cNvSpPr>
          <p:nvPr>
            <p:ph sz="quarter" idx="10" hasCustomPrompt="1"/>
          </p:nvPr>
        </p:nvSpPr>
        <p:spPr>
          <a:xfrm>
            <a:off x="6475413" y="2438400"/>
            <a:ext cx="4799012" cy="3505200"/>
          </a:xfrm>
        </p:spPr>
        <p:txBody>
          <a:bodyPr>
            <a:normAutofit/>
          </a:bodyPr>
          <a:lstStyle>
            <a:lvl1pPr marL="0" indent="0">
              <a:lnSpc>
                <a:spcPct val="125000"/>
              </a:lnSpc>
              <a:buNone/>
              <a:defRPr sz="1800"/>
            </a:lvl1pPr>
            <a:lvl2pPr marL="457200" indent="0">
              <a:lnSpc>
                <a:spcPct val="125000"/>
              </a:lnSpc>
              <a:buNone/>
              <a:defRPr sz="1600"/>
            </a:lvl2pPr>
            <a:lvl3pPr marL="914400" indent="0">
              <a:lnSpc>
                <a:spcPct val="125000"/>
              </a:lnSpc>
              <a:buNone/>
              <a:defRPr sz="1400"/>
            </a:lvl3pPr>
            <a:lvl4pPr marL="1371600" indent="0">
              <a:lnSpc>
                <a:spcPct val="125000"/>
              </a:lnSpc>
              <a:buNone/>
              <a:defRPr sz="1200"/>
            </a:lvl4pPr>
            <a:lvl5pPr marL="1828800" indent="0">
              <a:lnSpc>
                <a:spcPct val="125000"/>
              </a:lnSpc>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3" name="Frame 2">
            <a:extLst>
              <a:ext uri="{FF2B5EF4-FFF2-40B4-BE49-F238E27FC236}">
                <a16:creationId xmlns:a16="http://schemas.microsoft.com/office/drawing/2014/main" id="{56F59DF2-AB3C-B7B3-826A-636B8CC5AB3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457687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737016-0B2B-9F81-7A77-63223C4864D8}"/>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1134E572-08FE-0439-A460-8DFE1183A605}"/>
              </a:ext>
            </a:extLst>
          </p:cNvPr>
          <p:cNvSpPr>
            <a:spLocks noGrp="1"/>
          </p:cNvSpPr>
          <p:nvPr>
            <p:ph type="title" hasCustomPrompt="1"/>
          </p:nvPr>
        </p:nvSpPr>
        <p:spPr>
          <a:xfrm>
            <a:off x="6478742" y="914399"/>
            <a:ext cx="4798858" cy="5029199"/>
          </a:xfrm>
        </p:spPr>
        <p:txBody>
          <a:bodyPr>
            <a:normAutofit/>
          </a:bodyPr>
          <a:lstStyle>
            <a:lvl1pPr>
              <a:defRPr sz="4800"/>
            </a:lvl1pPr>
          </a:lstStyle>
          <a:p>
            <a:r>
              <a:rPr lang="en-US" dirty="0"/>
              <a:t>Click to add title</a:t>
            </a:r>
          </a:p>
        </p:txBody>
      </p:sp>
      <p:sp>
        <p:nvSpPr>
          <p:cNvPr id="9" name="Picture Placeholder 8">
            <a:extLst>
              <a:ext uri="{FF2B5EF4-FFF2-40B4-BE49-F238E27FC236}">
                <a16:creationId xmlns:a16="http://schemas.microsoft.com/office/drawing/2014/main" id="{01EB46EC-087C-B8FF-2363-B99FAE983B02}"/>
              </a:ext>
            </a:extLst>
          </p:cNvPr>
          <p:cNvSpPr>
            <a:spLocks noGrp="1"/>
          </p:cNvSpPr>
          <p:nvPr>
            <p:ph type="pic" sz="quarter" idx="10"/>
          </p:nvPr>
        </p:nvSpPr>
        <p:spPr>
          <a:xfrm>
            <a:off x="0" y="914400"/>
            <a:ext cx="5713413" cy="5029200"/>
          </a:xfrm>
        </p:spPr>
        <p:txBody>
          <a:bodyPr>
            <a:normAutofit/>
          </a:bodyPr>
          <a:lstStyle>
            <a:lvl1pPr marL="0" indent="0" algn="ctr">
              <a:buNone/>
              <a:defRPr sz="2000"/>
            </a:lvl1pPr>
          </a:lstStyle>
          <a:p>
            <a:r>
              <a:rPr lang="en-US" dirty="0"/>
              <a:t>Click icon to add picture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19926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1D49246-C641-C3BA-F07B-89FFC6CDAEB8}"/>
              </a:ext>
            </a:extLst>
          </p:cNvPr>
          <p:cNvSpPr>
            <a:spLocks noGrp="1"/>
          </p:cNvSpPr>
          <p:nvPr>
            <p:ph type="title" hasCustomPrompt="1"/>
          </p:nvPr>
        </p:nvSpPr>
        <p:spPr>
          <a:xfrm>
            <a:off x="914399" y="853439"/>
            <a:ext cx="4802373" cy="2833689"/>
          </a:xfrm>
        </p:spPr>
        <p:txBody>
          <a:bodyPr rIns="914400" anchor="b"/>
          <a:lstStyle>
            <a:lvl1pPr>
              <a:defRPr sz="4800"/>
            </a:lvl1pPr>
          </a:lstStyle>
          <a:p>
            <a:r>
              <a:rPr lang="en-US" dirty="0"/>
              <a:t>Click to add title</a:t>
            </a:r>
          </a:p>
        </p:txBody>
      </p:sp>
      <p:sp>
        <p:nvSpPr>
          <p:cNvPr id="11" name="Content Placeholder 10">
            <a:extLst>
              <a:ext uri="{FF2B5EF4-FFF2-40B4-BE49-F238E27FC236}">
                <a16:creationId xmlns:a16="http://schemas.microsoft.com/office/drawing/2014/main" id="{5BE7E1DF-A70C-8F79-9B76-72B2A7B4DC71}"/>
              </a:ext>
            </a:extLst>
          </p:cNvPr>
          <p:cNvSpPr>
            <a:spLocks noGrp="1"/>
          </p:cNvSpPr>
          <p:nvPr>
            <p:ph sz="quarter" idx="11" hasCustomPrompt="1"/>
          </p:nvPr>
        </p:nvSpPr>
        <p:spPr>
          <a:xfrm>
            <a:off x="914400" y="393191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1CD5F637-DFBF-7FED-7CD5-F46A26E5CD15}"/>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dirty="0"/>
              <a:t>Click icon to add picture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13" name="Frame 12">
            <a:extLst>
              <a:ext uri="{FF2B5EF4-FFF2-40B4-BE49-F238E27FC236}">
                <a16:creationId xmlns:a16="http://schemas.microsoft.com/office/drawing/2014/main" id="{33E3B934-3E16-21AF-8F5A-9EFD93255705}"/>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278050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D872928-B479-F7C5-9C83-C448FBA36175}"/>
              </a:ext>
            </a:extLst>
          </p:cNvPr>
          <p:cNvSpPr>
            <a:spLocks noGrp="1"/>
          </p:cNvSpPr>
          <p:nvPr>
            <p:ph type="title" hasCustomPrompt="1"/>
          </p:nvPr>
        </p:nvSpPr>
        <p:spPr>
          <a:xfrm>
            <a:off x="914400" y="1020445"/>
            <a:ext cx="4114800" cy="5029200"/>
          </a:xfrm>
        </p:spPr>
        <p:txBody>
          <a:bodyPr>
            <a:normAutofit/>
          </a:bodyPr>
          <a:lstStyle>
            <a:lvl1pPr>
              <a:defRPr sz="3600"/>
            </a:lvl1pPr>
          </a:lstStyle>
          <a:p>
            <a:r>
              <a:rPr lang="en-US" dirty="0"/>
              <a:t>Click to add title</a:t>
            </a:r>
          </a:p>
        </p:txBody>
      </p:sp>
      <p:sp>
        <p:nvSpPr>
          <p:cNvPr id="9" name="Content Placeholder 10">
            <a:extLst>
              <a:ext uri="{FF2B5EF4-FFF2-40B4-BE49-F238E27FC236}">
                <a16:creationId xmlns:a16="http://schemas.microsoft.com/office/drawing/2014/main" id="{61E3771A-E1EB-0CBE-828C-2C5E1F2AE6CF}"/>
              </a:ext>
            </a:extLst>
          </p:cNvPr>
          <p:cNvSpPr>
            <a:spLocks noGrp="1"/>
          </p:cNvSpPr>
          <p:nvPr>
            <p:ph sz="quarter" idx="11" hasCustomPrompt="1"/>
          </p:nvPr>
        </p:nvSpPr>
        <p:spPr>
          <a:xfrm>
            <a:off x="6475227" y="1020445"/>
            <a:ext cx="4802735" cy="5029200"/>
          </a:xfrm>
        </p:spPr>
        <p:txBody>
          <a:bodyPr anchor="ctr">
            <a:normAutofit/>
          </a:bodyPr>
          <a:lstStyle>
            <a:lvl1pPr marL="228600" indent="-228600">
              <a:lnSpc>
                <a:spcPct val="125000"/>
              </a:lnSpc>
              <a:spcBef>
                <a:spcPts val="0"/>
              </a:spcBef>
              <a:spcAft>
                <a:spcPts val="1200"/>
              </a:spcAft>
              <a:buFont typeface="Arial" panose="020B0604020202020204" pitchFamily="34" charset="0"/>
              <a:buChar char="•"/>
              <a:defRPr sz="1800"/>
            </a:lvl1pPr>
            <a:lvl2pPr marL="411480" indent="-228600">
              <a:lnSpc>
                <a:spcPct val="125000"/>
              </a:lnSpc>
              <a:spcBef>
                <a:spcPts val="0"/>
              </a:spcBef>
              <a:spcAft>
                <a:spcPts val="1200"/>
              </a:spcAft>
              <a:buFont typeface="Arial" panose="020B0604020202020204" pitchFamily="34" charset="0"/>
              <a:buChar char="•"/>
              <a:defRPr sz="1600"/>
            </a:lvl2pPr>
            <a:lvl3pPr marL="594360" indent="-228600">
              <a:lnSpc>
                <a:spcPct val="125000"/>
              </a:lnSpc>
              <a:spcBef>
                <a:spcPts val="0"/>
              </a:spcBef>
              <a:spcAft>
                <a:spcPts val="1200"/>
              </a:spcAft>
              <a:buFont typeface="Arial" panose="020B0604020202020204" pitchFamily="34" charset="0"/>
              <a:buChar char="•"/>
              <a:defRPr sz="1400"/>
            </a:lvl3pPr>
            <a:lvl4pPr marL="777240" indent="-228600">
              <a:lnSpc>
                <a:spcPct val="125000"/>
              </a:lnSpc>
              <a:spcBef>
                <a:spcPts val="0"/>
              </a:spcBef>
              <a:spcAft>
                <a:spcPts val="1200"/>
              </a:spcAft>
              <a:buFont typeface="Arial" panose="020B0604020202020204" pitchFamily="34" charset="0"/>
              <a:buChar char="•"/>
              <a:defRPr sz="1200"/>
            </a:lvl4pPr>
            <a:lvl5pPr marL="960120" indent="-228600">
              <a:lnSpc>
                <a:spcPct val="125000"/>
              </a:lnSpc>
              <a:spcBef>
                <a:spcPts val="0"/>
              </a:spcBef>
              <a:spcAft>
                <a:spcPts val="1200"/>
              </a:spcAft>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Rectangle 1">
            <a:extLst>
              <a:ext uri="{FF2B5EF4-FFF2-40B4-BE49-F238E27FC236}">
                <a16:creationId xmlns:a16="http://schemas.microsoft.com/office/drawing/2014/main" id="{62A1635D-96F0-769B-4ECB-70502770ABBC}"/>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ame 5">
            <a:extLst>
              <a:ext uri="{FF2B5EF4-FFF2-40B4-BE49-F238E27FC236}">
                <a16:creationId xmlns:a16="http://schemas.microsoft.com/office/drawing/2014/main" id="{4F877767-0342-A344-0462-A0D877FF68F8}"/>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297152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1F215D-0D9E-64B3-1F66-E90B87932A89}"/>
              </a:ext>
            </a:extLst>
          </p:cNvPr>
          <p:cNvSpPr>
            <a:spLocks noGrp="1"/>
          </p:cNvSpPr>
          <p:nvPr>
            <p:ph type="title" hasCustomPrompt="1"/>
          </p:nvPr>
        </p:nvSpPr>
        <p:spPr>
          <a:xfrm>
            <a:off x="914400" y="900741"/>
            <a:ext cx="4802372" cy="2788919"/>
          </a:xfrm>
        </p:spPr>
        <p:txBody>
          <a:bodyPr anchor="b">
            <a:normAutofit/>
          </a:bodyPr>
          <a:lstStyle>
            <a:lvl1pPr>
              <a:defRPr sz="4800"/>
            </a:lvl1pPr>
          </a:lstStyle>
          <a:p>
            <a:r>
              <a:rPr lang="en-US" dirty="0"/>
              <a:t>Click to add title</a:t>
            </a:r>
          </a:p>
        </p:txBody>
      </p:sp>
      <p:sp>
        <p:nvSpPr>
          <p:cNvPr id="9" name="Content Placeholder 10">
            <a:extLst>
              <a:ext uri="{FF2B5EF4-FFF2-40B4-BE49-F238E27FC236}">
                <a16:creationId xmlns:a16="http://schemas.microsoft.com/office/drawing/2014/main" id="{E86A4459-11C2-44C6-0173-C666D5AADC1E}"/>
              </a:ext>
            </a:extLst>
          </p:cNvPr>
          <p:cNvSpPr>
            <a:spLocks noGrp="1"/>
          </p:cNvSpPr>
          <p:nvPr>
            <p:ph sz="quarter" idx="11" hasCustomPrompt="1"/>
          </p:nvPr>
        </p:nvSpPr>
        <p:spPr>
          <a:xfrm>
            <a:off x="914400" y="382523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a:extLst>
              <a:ext uri="{FF2B5EF4-FFF2-40B4-BE49-F238E27FC236}">
                <a16:creationId xmlns:a16="http://schemas.microsoft.com/office/drawing/2014/main" id="{9284EF14-0982-D931-9DD6-ECFE61D5B0F6}"/>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dirty="0"/>
              <a:t>Click icon to add picture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6" name="Frame 5">
            <a:extLst>
              <a:ext uri="{FF2B5EF4-FFF2-40B4-BE49-F238E27FC236}">
                <a16:creationId xmlns:a16="http://schemas.microsoft.com/office/drawing/2014/main" id="{7D7E927E-4F73-5579-4F1D-E13899DEEA0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849067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lumn layout 1">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0" y="2153285"/>
            <a:ext cx="4953001"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6309360" y="2153285"/>
            <a:ext cx="51358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55D7E8F5-692D-24DD-0F8C-9563BA74AAF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19435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lumn layout 2">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dirty="0"/>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1" y="2153285"/>
            <a:ext cx="3261359" cy="3500438"/>
          </a:xfrm>
        </p:spPr>
        <p:txBody>
          <a:bodyPr lIns="91440">
            <a:normAutofit/>
          </a:bodyPr>
          <a:lstStyle>
            <a:lvl1pPr>
              <a:spcBef>
                <a:spcPts val="1000"/>
              </a:spcBef>
              <a:spcAft>
                <a:spcPts val="1200"/>
              </a:spcAft>
              <a:defRPr sz="1800" b="1"/>
            </a:lvl1pPr>
            <a:lvl2pPr>
              <a:spcBef>
                <a:spcPts val="1000"/>
              </a:spcBef>
              <a:spcAft>
                <a:spcPts val="1200"/>
              </a:spcAft>
              <a:defRPr sz="1600" b="1"/>
            </a:lvl2pPr>
            <a:lvl3pPr>
              <a:spcBef>
                <a:spcPts val="1000"/>
              </a:spcBef>
              <a:spcAft>
                <a:spcPts val="1200"/>
              </a:spcAft>
              <a:defRPr sz="1400" b="1"/>
            </a:lvl3pPr>
            <a:lvl4pPr>
              <a:spcBef>
                <a:spcPts val="1000"/>
              </a:spcBef>
              <a:spcAft>
                <a:spcPts val="1200"/>
              </a:spcAft>
              <a:defRPr sz="1200" b="1"/>
            </a:lvl4pPr>
            <a:lvl5pPr>
              <a:spcBef>
                <a:spcPts val="1000"/>
              </a:spcBef>
              <a:spcAft>
                <a:spcPts val="1200"/>
              </a:spcAft>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4480560" y="2153285"/>
            <a:ext cx="69646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2" name="Frame 1">
            <a:extLst>
              <a:ext uri="{FF2B5EF4-FFF2-40B4-BE49-F238E27FC236}">
                <a16:creationId xmlns:a16="http://schemas.microsoft.com/office/drawing/2014/main" id="{5C0F1533-3810-C210-9B67-D2F4A1846C23}"/>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308165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and Conten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70371-D147-2B29-EAEB-B10A799D09DF}"/>
              </a:ext>
            </a:extLst>
          </p:cNvPr>
          <p:cNvSpPr>
            <a:spLocks noGrp="1"/>
          </p:cNvSpPr>
          <p:nvPr>
            <p:ph type="title" hasCustomPrompt="1"/>
          </p:nvPr>
        </p:nvSpPr>
        <p:spPr>
          <a:xfrm>
            <a:off x="916169" y="614812"/>
            <a:ext cx="10359659" cy="1325563"/>
          </a:xfrm>
        </p:spPr>
        <p:txBody>
          <a:bodyPr>
            <a:normAutofit/>
          </a:bodyPr>
          <a:lstStyle>
            <a:lvl1pPr>
              <a:defRPr sz="3600"/>
            </a:lvl1pPr>
          </a:lstStyle>
          <a:p>
            <a:r>
              <a:rPr lang="en-US" dirty="0"/>
              <a:t>Click to add title</a:t>
            </a:r>
          </a:p>
        </p:txBody>
      </p:sp>
      <p:sp>
        <p:nvSpPr>
          <p:cNvPr id="3" name="Picture Placeholder 2">
            <a:extLst>
              <a:ext uri="{FF2B5EF4-FFF2-40B4-BE49-F238E27FC236}">
                <a16:creationId xmlns:a16="http://schemas.microsoft.com/office/drawing/2014/main" id="{1C5AE226-98C6-70F4-8DED-59E8FE30401C}"/>
              </a:ext>
            </a:extLst>
          </p:cNvPr>
          <p:cNvSpPr>
            <a:spLocks noGrp="1"/>
          </p:cNvSpPr>
          <p:nvPr>
            <p:ph type="pic" sz="quarter" idx="11"/>
          </p:nvPr>
        </p:nvSpPr>
        <p:spPr>
          <a:xfrm>
            <a:off x="-367" y="2177378"/>
            <a:ext cx="5713413" cy="4669987"/>
          </a:xfrm>
          <a:custGeom>
            <a:avLst/>
            <a:gdLst>
              <a:gd name="connsiteX0" fmla="*/ 400038 w 5713413"/>
              <a:gd name="connsiteY0" fmla="*/ 0 h 4669987"/>
              <a:gd name="connsiteX1" fmla="*/ 5713413 w 5713413"/>
              <a:gd name="connsiteY1" fmla="*/ 0 h 4669987"/>
              <a:gd name="connsiteX2" fmla="*/ 5713413 w 5713413"/>
              <a:gd name="connsiteY2" fmla="*/ 4315224 h 4669987"/>
              <a:gd name="connsiteX3" fmla="*/ 400038 w 5713413"/>
              <a:gd name="connsiteY3" fmla="*/ 4315224 h 4669987"/>
              <a:gd name="connsiteX4" fmla="*/ 0 w 5713413"/>
              <a:gd name="connsiteY4" fmla="*/ 0 h 4669987"/>
              <a:gd name="connsiteX5" fmla="*/ 386684 w 5713413"/>
              <a:gd name="connsiteY5" fmla="*/ 0 h 4669987"/>
              <a:gd name="connsiteX6" fmla="*/ 386684 w 5713413"/>
              <a:gd name="connsiteY6" fmla="*/ 4328578 h 4669987"/>
              <a:gd name="connsiteX7" fmla="*/ 5713413 w 5713413"/>
              <a:gd name="connsiteY7" fmla="*/ 4328578 h 4669987"/>
              <a:gd name="connsiteX8" fmla="*/ 5713413 w 5713413"/>
              <a:gd name="connsiteY8" fmla="*/ 4669987 h 4669987"/>
              <a:gd name="connsiteX9" fmla="*/ 0 w 5713413"/>
              <a:gd name="connsiteY9" fmla="*/ 4669987 h 466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3413" h="4669987">
                <a:moveTo>
                  <a:pt x="400038" y="0"/>
                </a:moveTo>
                <a:lnTo>
                  <a:pt x="5713413" y="0"/>
                </a:lnTo>
                <a:lnTo>
                  <a:pt x="5713413" y="4315224"/>
                </a:lnTo>
                <a:lnTo>
                  <a:pt x="400038" y="4315224"/>
                </a:lnTo>
                <a:close/>
                <a:moveTo>
                  <a:pt x="0" y="0"/>
                </a:moveTo>
                <a:lnTo>
                  <a:pt x="386684" y="0"/>
                </a:lnTo>
                <a:lnTo>
                  <a:pt x="386684" y="4328578"/>
                </a:lnTo>
                <a:lnTo>
                  <a:pt x="5713413" y="4328578"/>
                </a:lnTo>
                <a:lnTo>
                  <a:pt x="5713413" y="4669987"/>
                </a:lnTo>
                <a:lnTo>
                  <a:pt x="0" y="4669987"/>
                </a:lnTo>
                <a:close/>
              </a:path>
            </a:pathLst>
          </a:custGeom>
        </p:spPr>
        <p:txBody>
          <a:bodyPr wrap="square">
            <a:noAutofit/>
          </a:bodyPr>
          <a:lstStyle>
            <a:lvl1pPr marL="0" indent="0" algn="ctr">
              <a:buNone/>
              <a:defRPr sz="2000"/>
            </a:lvl1pPr>
          </a:lstStyle>
          <a:p>
            <a:r>
              <a:rPr lang="en-US" dirty="0"/>
              <a:t>Click icon to add picture</a:t>
            </a:r>
          </a:p>
        </p:txBody>
      </p:sp>
      <p:sp>
        <p:nvSpPr>
          <p:cNvPr id="12" name="Content Placeholder 11">
            <a:extLst>
              <a:ext uri="{FF2B5EF4-FFF2-40B4-BE49-F238E27FC236}">
                <a16:creationId xmlns:a16="http://schemas.microsoft.com/office/drawing/2014/main" id="{8EEA9034-22FD-3C2F-6A27-63638969802D}"/>
              </a:ext>
            </a:extLst>
          </p:cNvPr>
          <p:cNvSpPr>
            <a:spLocks noGrp="1"/>
          </p:cNvSpPr>
          <p:nvPr>
            <p:ph sz="quarter" idx="10" hasCustomPrompt="1"/>
          </p:nvPr>
        </p:nvSpPr>
        <p:spPr>
          <a:xfrm>
            <a:off x="6475413" y="2153285"/>
            <a:ext cx="4799012" cy="3790315"/>
          </a:xfrm>
        </p:spPr>
        <p:txBody>
          <a:bodyPr>
            <a:normAutofit/>
          </a:bodyPr>
          <a:lstStyle>
            <a:lvl1pPr>
              <a:lnSpc>
                <a:spcPct val="95000"/>
              </a:lnSpc>
              <a:spcBef>
                <a:spcPts val="1000"/>
              </a:spcBef>
              <a:spcAft>
                <a:spcPts val="1200"/>
              </a:spcAft>
              <a:defRPr sz="2000"/>
            </a:lvl1pPr>
            <a:lvl2pPr>
              <a:lnSpc>
                <a:spcPct val="95000"/>
              </a:lnSpc>
              <a:spcBef>
                <a:spcPts val="1000"/>
              </a:spcBef>
              <a:spcAft>
                <a:spcPts val="1200"/>
              </a:spcAft>
              <a:defRPr sz="1800"/>
            </a:lvl2pPr>
            <a:lvl3pPr>
              <a:lnSpc>
                <a:spcPct val="95000"/>
              </a:lnSpc>
              <a:spcBef>
                <a:spcPts val="1000"/>
              </a:spcBef>
              <a:spcAft>
                <a:spcPts val="1200"/>
              </a:spcAft>
              <a:defRPr sz="1600"/>
            </a:lvl3pPr>
            <a:lvl4pPr>
              <a:lnSpc>
                <a:spcPct val="95000"/>
              </a:lnSpc>
              <a:spcBef>
                <a:spcPts val="1000"/>
              </a:spcBef>
              <a:spcAft>
                <a:spcPts val="1200"/>
              </a:spcAft>
              <a:defRPr sz="1400"/>
            </a:lvl4pPr>
            <a:lvl5pPr>
              <a:lnSpc>
                <a:spcPct val="95000"/>
              </a:lnSpc>
              <a:spcBef>
                <a:spcPts val="100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0C72AFED-AF5A-A2E9-0D36-388733BBE998}"/>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7" name="Frame 6">
            <a:extLst>
              <a:ext uri="{FF2B5EF4-FFF2-40B4-BE49-F238E27FC236}">
                <a16:creationId xmlns:a16="http://schemas.microsoft.com/office/drawing/2014/main" id="{7A42E613-3DCC-07A2-BA9B-74B13F28E59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613901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hf hdr="0" ftr="0" dt="0"/>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AD0CB-B93F-3A6B-E074-21D2E2F10119}"/>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526ABF06-5491-8319-408F-AC9C03E64E1E}"/>
              </a:ext>
            </a:extLst>
          </p:cNvPr>
          <p:cNvSpPr>
            <a:spLocks noGrp="1"/>
          </p:cNvSpPr>
          <p:nvPr>
            <p:ph type="title"/>
          </p:nvPr>
        </p:nvSpPr>
        <p:spPr>
          <a:xfrm>
            <a:off x="2042160" y="815473"/>
            <a:ext cx="8412480" cy="1960881"/>
          </a:xfrm>
        </p:spPr>
        <p:txBody>
          <a:bodyPr anchor="ctr">
            <a:normAutofit/>
          </a:bodyPr>
          <a:lstStyle/>
          <a:p>
            <a:r>
              <a:rPr lang="en-US" sz="3600" dirty="0"/>
              <a:t>"Optimizing EV Charging Infrastructure: A Data-Driven Approach for Washington"</a:t>
            </a:r>
          </a:p>
        </p:txBody>
      </p:sp>
      <p:pic>
        <p:nvPicPr>
          <p:cNvPr id="11" name="Picture Placeholder 10" descr="A white car in a room&#10;&#10;AI-generated content may be incorrect.">
            <a:extLst>
              <a:ext uri="{FF2B5EF4-FFF2-40B4-BE49-F238E27FC236}">
                <a16:creationId xmlns:a16="http://schemas.microsoft.com/office/drawing/2014/main" id="{114977E2-0240-0EDA-1267-1E0680B87B9E}"/>
              </a:ext>
            </a:extLst>
          </p:cNvPr>
          <p:cNvPicPr>
            <a:picLocks noGrp="1" noChangeAspect="1"/>
          </p:cNvPicPr>
          <p:nvPr>
            <p:ph type="pic" sz="quarter" idx="10"/>
          </p:nvPr>
        </p:nvPicPr>
        <p:blipFill>
          <a:blip r:embed="rId3"/>
          <a:srcRect l="1186" r="7398" b="21414"/>
          <a:stretch/>
        </p:blipFill>
        <p:spPr>
          <a:xfrm>
            <a:off x="976172" y="2641618"/>
            <a:ext cx="5444948" cy="3510566"/>
          </a:xfrm>
          <a:prstGeom prst="rect">
            <a:avLst/>
          </a:prstGeom>
          <a:ln>
            <a:noFill/>
          </a:ln>
          <a:effectLst>
            <a:softEdge rad="112500"/>
          </a:effectLst>
        </p:spPr>
      </p:pic>
      <p:sp>
        <p:nvSpPr>
          <p:cNvPr id="12" name="Title 2">
            <a:extLst>
              <a:ext uri="{FF2B5EF4-FFF2-40B4-BE49-F238E27FC236}">
                <a16:creationId xmlns:a16="http://schemas.microsoft.com/office/drawing/2014/main" id="{D6675854-ED62-DC81-7F53-E95E2B29C7D3}"/>
              </a:ext>
            </a:extLst>
          </p:cNvPr>
          <p:cNvSpPr txBox="1">
            <a:spLocks/>
          </p:cNvSpPr>
          <p:nvPr/>
        </p:nvSpPr>
        <p:spPr>
          <a:xfrm>
            <a:off x="7077777" y="3429000"/>
            <a:ext cx="4856480" cy="19608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lumMod val="75000"/>
                    <a:lumOff val="25000"/>
                  </a:schemeClr>
                </a:solidFill>
                <a:latin typeface="+mj-lt"/>
                <a:ea typeface="+mj-ea"/>
                <a:cs typeface="+mj-cs"/>
              </a:defRPr>
            </a:lvl1pPr>
          </a:lstStyle>
          <a:p>
            <a:r>
              <a:rPr lang="en-US" sz="2800" dirty="0"/>
              <a:t>Juan Carpio</a:t>
            </a:r>
          </a:p>
          <a:p>
            <a:r>
              <a:rPr lang="en-US" sz="2800" dirty="0"/>
              <a:t>DA13 Cohort</a:t>
            </a:r>
          </a:p>
          <a:p>
            <a:r>
              <a:rPr lang="en-US" sz="2800" dirty="0"/>
              <a:t>Nashville Software School</a:t>
            </a:r>
          </a:p>
          <a:p>
            <a:r>
              <a:rPr lang="en-US" sz="2800" dirty="0"/>
              <a:t>March 2025</a:t>
            </a:r>
          </a:p>
        </p:txBody>
      </p:sp>
    </p:spTree>
    <p:extLst>
      <p:ext uri="{BB962C8B-B14F-4D97-AF65-F5344CB8AC3E}">
        <p14:creationId xmlns:p14="http://schemas.microsoft.com/office/powerpoint/2010/main" val="2996274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C69CC98A-13B9-DAED-1898-477158789855}"/>
              </a:ext>
            </a:extLst>
          </p:cNvPr>
          <p:cNvSpPr>
            <a:spLocks noGrp="1"/>
          </p:cNvSpPr>
          <p:nvPr>
            <p:ph sz="quarter" idx="11"/>
          </p:nvPr>
        </p:nvSpPr>
        <p:spPr>
          <a:xfrm>
            <a:off x="891250" y="1007391"/>
            <a:ext cx="8840936" cy="3500438"/>
          </a:xfrm>
        </p:spPr>
        <p:txBody>
          <a:bodyPr>
            <a:normAutofit/>
          </a:bodyPr>
          <a:lstStyle/>
          <a:p>
            <a:pPr marL="0" indent="0">
              <a:buNone/>
            </a:pPr>
            <a:r>
              <a:rPr lang="en-US" sz="2800" b="1" i="0" u="none" strike="noStrike" dirty="0">
                <a:solidFill>
                  <a:srgbClr val="000000"/>
                </a:solidFill>
                <a:effectLst/>
                <a:latin typeface="+mj-lt"/>
              </a:rPr>
              <a:t>• What are the optimal locations for charging stations in Washington based on traffic flow and population density? </a:t>
            </a:r>
          </a:p>
        </p:txBody>
      </p:sp>
      <p:sp>
        <p:nvSpPr>
          <p:cNvPr id="2" name="Slide Number Placeholder 1">
            <a:extLst>
              <a:ext uri="{FF2B5EF4-FFF2-40B4-BE49-F238E27FC236}">
                <a16:creationId xmlns:a16="http://schemas.microsoft.com/office/drawing/2014/main" id="{9A38ADE9-D6F5-84F7-8489-6CDEB832E667}"/>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485500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80F2D8D-ACDE-D783-2D99-3CCBBB33ED59}"/>
              </a:ext>
            </a:extLst>
          </p:cNvPr>
          <p:cNvSpPr>
            <a:spLocks noGrp="1"/>
          </p:cNvSpPr>
          <p:nvPr>
            <p:ph type="sldNum" sz="quarter" idx="4"/>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3448703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B5244AC-D906-A60B-5023-D0289CF4F6C9}"/>
              </a:ext>
            </a:extLst>
          </p:cNvPr>
          <p:cNvSpPr>
            <a:spLocks noGrp="1"/>
          </p:cNvSpPr>
          <p:nvPr>
            <p:ph type="title"/>
          </p:nvPr>
        </p:nvSpPr>
        <p:spPr>
          <a:xfrm>
            <a:off x="916169" y="614812"/>
            <a:ext cx="10359659" cy="1325563"/>
          </a:xfrm>
        </p:spPr>
        <p:txBody>
          <a:bodyPr>
            <a:normAutofit/>
          </a:bodyPr>
          <a:lstStyle/>
          <a:p>
            <a:pPr marL="0" indent="0">
              <a:buNone/>
            </a:pPr>
            <a:r>
              <a:rPr lang="en-US" sz="3200" b="1" i="0" u="none" strike="noStrike" dirty="0">
                <a:solidFill>
                  <a:srgbClr val="000000"/>
                </a:solidFill>
                <a:effectLst/>
              </a:rPr>
              <a:t>• How many charging stations in Washington support fast charging (EV DC Fast Count), and where are they located?</a:t>
            </a:r>
          </a:p>
        </p:txBody>
      </p:sp>
      <p:sp>
        <p:nvSpPr>
          <p:cNvPr id="4" name="Slide Number Placeholder 3">
            <a:extLst>
              <a:ext uri="{FF2B5EF4-FFF2-40B4-BE49-F238E27FC236}">
                <a16:creationId xmlns:a16="http://schemas.microsoft.com/office/drawing/2014/main" id="{93D8CC2E-BB8C-CF5A-C460-C662927C06B2}"/>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2902754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F8F842-D95F-32E4-59B0-60283CC86021}"/>
              </a:ext>
            </a:extLst>
          </p:cNvPr>
          <p:cNvSpPr>
            <a:spLocks noGrp="1"/>
          </p:cNvSpPr>
          <p:nvPr>
            <p:ph type="title"/>
          </p:nvPr>
        </p:nvSpPr>
        <p:spPr>
          <a:xfrm>
            <a:off x="929640" y="485113"/>
            <a:ext cx="10515600" cy="1531525"/>
          </a:xfrm>
        </p:spPr>
        <p:txBody>
          <a:bodyPr>
            <a:normAutofit/>
          </a:bodyPr>
          <a:lstStyle/>
          <a:p>
            <a:r>
              <a:rPr lang="en-US" sz="3200" b="1" dirty="0"/>
              <a:t>Recommendations and Suggestions</a:t>
            </a:r>
          </a:p>
        </p:txBody>
      </p:sp>
      <p:sp>
        <p:nvSpPr>
          <p:cNvPr id="2" name="Slide Number Placeholder 1">
            <a:extLst>
              <a:ext uri="{FF2B5EF4-FFF2-40B4-BE49-F238E27FC236}">
                <a16:creationId xmlns:a16="http://schemas.microsoft.com/office/drawing/2014/main" id="{21B27BAD-9602-6B60-C782-2749DB99012E}"/>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1382360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room with a large screen with a picture of a car on it&#10;&#10;AI-generated content may be incorrect.">
            <a:extLst>
              <a:ext uri="{FF2B5EF4-FFF2-40B4-BE49-F238E27FC236}">
                <a16:creationId xmlns:a16="http://schemas.microsoft.com/office/drawing/2014/main" id="{CE9B07E2-404E-4D59-6F65-5FA90D2C888A}"/>
              </a:ext>
            </a:extLst>
          </p:cNvPr>
          <p:cNvPicPr>
            <a:picLocks noChangeAspect="1"/>
          </p:cNvPicPr>
          <p:nvPr/>
        </p:nvPicPr>
        <p:blipFill>
          <a:blip r:embed="rId3">
            <a:alphaModFix amt="20000"/>
          </a:blip>
          <a:stretch>
            <a:fillRect/>
          </a:stretch>
        </p:blipFill>
        <p:spPr>
          <a:xfrm>
            <a:off x="751840" y="701040"/>
            <a:ext cx="10586720" cy="5486400"/>
          </a:xfrm>
          <a:prstGeom prst="rect">
            <a:avLst/>
          </a:prstGeom>
        </p:spPr>
      </p:pic>
      <p:sp>
        <p:nvSpPr>
          <p:cNvPr id="4" name="Title 3">
            <a:extLst>
              <a:ext uri="{FF2B5EF4-FFF2-40B4-BE49-F238E27FC236}">
                <a16:creationId xmlns:a16="http://schemas.microsoft.com/office/drawing/2014/main" id="{9B961152-381E-D654-15E9-7C4F09608779}"/>
              </a:ext>
            </a:extLst>
          </p:cNvPr>
          <p:cNvSpPr>
            <a:spLocks noGrp="1"/>
          </p:cNvSpPr>
          <p:nvPr>
            <p:ph type="title"/>
          </p:nvPr>
        </p:nvSpPr>
        <p:spPr>
          <a:xfrm>
            <a:off x="4278968" y="1118307"/>
            <a:ext cx="4572000" cy="5486400"/>
          </a:xfrm>
        </p:spPr>
        <p:txBody>
          <a:bodyPr/>
          <a:lstStyle/>
          <a:p>
            <a:r>
              <a:rPr lang="en-US" b="1" dirty="0"/>
              <a:t>Thank you!</a:t>
            </a:r>
          </a:p>
        </p:txBody>
      </p:sp>
    </p:spTree>
    <p:extLst>
      <p:ext uri="{BB962C8B-B14F-4D97-AF65-F5344CB8AC3E}">
        <p14:creationId xmlns:p14="http://schemas.microsoft.com/office/powerpoint/2010/main" val="3303844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sitting in chairs in a room with a large screen with a picture of a car&#10;&#10;AI-generated content may be incorrect.">
            <a:extLst>
              <a:ext uri="{FF2B5EF4-FFF2-40B4-BE49-F238E27FC236}">
                <a16:creationId xmlns:a16="http://schemas.microsoft.com/office/drawing/2014/main" id="{DA366B24-43DA-642E-918D-108F7C9D9490}"/>
              </a:ext>
            </a:extLst>
          </p:cNvPr>
          <p:cNvPicPr>
            <a:picLocks noChangeAspect="1"/>
          </p:cNvPicPr>
          <p:nvPr/>
        </p:nvPicPr>
        <p:blipFill>
          <a:blip r:embed="rId2">
            <a:alphaModFix amt="20000"/>
          </a:blip>
          <a:stretch>
            <a:fillRect/>
          </a:stretch>
        </p:blipFill>
        <p:spPr>
          <a:xfrm>
            <a:off x="782320" y="589280"/>
            <a:ext cx="10728960" cy="5669280"/>
          </a:xfrm>
          <a:prstGeom prst="rect">
            <a:avLst/>
          </a:prstGeom>
        </p:spPr>
      </p:pic>
      <p:sp>
        <p:nvSpPr>
          <p:cNvPr id="4" name="Title 3">
            <a:extLst>
              <a:ext uri="{FF2B5EF4-FFF2-40B4-BE49-F238E27FC236}">
                <a16:creationId xmlns:a16="http://schemas.microsoft.com/office/drawing/2014/main" id="{471811B1-DA81-F6D8-A501-F99B436F1FBA}"/>
              </a:ext>
            </a:extLst>
          </p:cNvPr>
          <p:cNvSpPr txBox="1">
            <a:spLocks/>
          </p:cNvSpPr>
          <p:nvPr/>
        </p:nvSpPr>
        <p:spPr>
          <a:xfrm>
            <a:off x="4817448" y="4196787"/>
            <a:ext cx="4572000" cy="964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lumMod val="75000"/>
                    <a:lumOff val="25000"/>
                  </a:schemeClr>
                </a:solidFill>
                <a:latin typeface="+mj-lt"/>
                <a:ea typeface="+mj-ea"/>
                <a:cs typeface="+mj-cs"/>
              </a:defRPr>
            </a:lvl1pPr>
          </a:lstStyle>
          <a:p>
            <a:r>
              <a:rPr lang="en-US" b="1" dirty="0"/>
              <a:t>Questions?</a:t>
            </a:r>
          </a:p>
        </p:txBody>
      </p:sp>
    </p:spTree>
    <p:extLst>
      <p:ext uri="{BB962C8B-B14F-4D97-AF65-F5344CB8AC3E}">
        <p14:creationId xmlns:p14="http://schemas.microsoft.com/office/powerpoint/2010/main" val="184668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259C358B-25BA-C858-4F73-B1DC69DC74EF}"/>
              </a:ext>
            </a:extLst>
          </p:cNvPr>
          <p:cNvSpPr>
            <a:spLocks noGrp="1" noChangeArrowheads="1"/>
          </p:cNvSpPr>
          <p:nvPr>
            <p:ph type="title"/>
          </p:nvPr>
        </p:nvSpPr>
        <p:spPr bwMode="auto">
          <a:xfrm>
            <a:off x="1103870" y="1335656"/>
            <a:ext cx="9984259" cy="2914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rPr>
              <a:t>Objective:</a:t>
            </a:r>
            <a:r>
              <a:rPr kumimoji="0" lang="en-US" altLang="en-US" sz="2400" b="0" i="0" u="none" strike="noStrike" cap="none" normalizeH="0" baseline="0" dirty="0">
                <a:ln>
                  <a:noFill/>
                </a:ln>
                <a:solidFill>
                  <a:schemeClr val="tx1"/>
                </a:solidFill>
                <a:effectLst/>
              </a:rPr>
              <a:t> Design a strategy for efficient EV charging station distribution.</a:t>
            </a:r>
            <a:br>
              <a:rPr kumimoji="0" lang="en-US" altLang="en-US" sz="2400" b="0" i="0" u="none" strike="noStrike" cap="none" normalizeH="0" baseline="0" dirty="0">
                <a:ln>
                  <a:noFill/>
                </a:ln>
                <a:solidFill>
                  <a:schemeClr val="tx1"/>
                </a:solidFill>
                <a:effectLst/>
              </a:rPr>
            </a:br>
            <a:br>
              <a:rPr kumimoji="0" lang="en-US" altLang="en-US" sz="2400" b="0" i="0" u="none" strike="noStrike" cap="none" normalizeH="0" baseline="0" dirty="0">
                <a:ln>
                  <a:noFill/>
                </a:ln>
                <a:solidFill>
                  <a:schemeClr val="tx1"/>
                </a:solidFill>
                <a:effectLst/>
              </a:rPr>
            </a:br>
            <a:endParaRPr kumimoji="0" lang="en-US" altLang="en-US" sz="2400" b="0" i="0" u="none" strike="noStrike" cap="none" normalizeH="0" baseline="0" dirty="0">
              <a:ln>
                <a:noFill/>
              </a:ln>
              <a:solidFill>
                <a:schemeClr val="tx1"/>
              </a:solidFill>
              <a:effectLst/>
            </a:endParaRPr>
          </a:p>
          <a:p>
            <a:pPr rtl="0" fontAlgn="base">
              <a:spcBef>
                <a:spcPts val="1200"/>
              </a:spcBef>
              <a:buFont typeface="Arial" panose="020B0604020202020204" pitchFamily="34" charset="0"/>
              <a:buChar char="•"/>
            </a:pPr>
            <a:r>
              <a:rPr kumimoji="0" lang="en-US" altLang="en-US" sz="2400" b="1" i="0" u="none" strike="noStrike" cap="none" normalizeH="0" baseline="0" dirty="0">
                <a:ln>
                  <a:noFill/>
                </a:ln>
                <a:solidFill>
                  <a:schemeClr val="tx1"/>
                </a:solidFill>
                <a:effectLst/>
              </a:rPr>
              <a:t>Approach:</a:t>
            </a:r>
            <a:r>
              <a:rPr kumimoji="0" lang="en-US" altLang="en-US" sz="2400" b="0" i="0" u="none" strike="noStrike" cap="none" normalizeH="0" baseline="0" dirty="0">
                <a:ln>
                  <a:noFill/>
                </a:ln>
                <a:solidFill>
                  <a:schemeClr val="tx1"/>
                </a:solidFill>
                <a:effectLst/>
              </a:rPr>
              <a:t> Analyze public data and model infrastructure placement.</a:t>
            </a:r>
            <a:br>
              <a:rPr kumimoji="0" lang="en-US" altLang="en-US" sz="2400" b="0" i="0" u="none" strike="noStrike" cap="none" normalizeH="0" baseline="0" dirty="0">
                <a:ln>
                  <a:noFill/>
                </a:ln>
                <a:solidFill>
                  <a:schemeClr val="tx1"/>
                </a:solidFill>
                <a:effectLst/>
              </a:rPr>
            </a:br>
            <a:r>
              <a:rPr lang="en-US" sz="1400" b="0" i="0" u="none" strike="noStrike" dirty="0">
                <a:solidFill>
                  <a:srgbClr val="000000"/>
                </a:solidFill>
                <a:effectLst/>
              </a:rPr>
              <a:t>Geographic location (latitude/longitude)	Number of registered EVs	Number of charging stations and chargers</a:t>
            </a:r>
            <a:br>
              <a:rPr lang="en-US" sz="1100" b="0" i="0" u="none" strike="noStrike" dirty="0">
                <a:solidFill>
                  <a:srgbClr val="000000"/>
                </a:solidFill>
                <a:effectLst/>
              </a:rPr>
            </a:br>
            <a:br>
              <a:rPr kumimoji="0" lang="en-US" altLang="en-US" sz="2400" b="0" i="0" u="none" strike="noStrike" cap="none" normalizeH="0" baseline="0" dirty="0">
                <a:ln>
                  <a:noFill/>
                </a:ln>
                <a:solidFill>
                  <a:schemeClr val="tx1"/>
                </a:solidFill>
                <a:effectLst/>
              </a:rPr>
            </a:b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rPr>
              <a:t>Challenges:</a:t>
            </a:r>
            <a:r>
              <a:rPr kumimoji="0" lang="en-US" altLang="en-US" sz="2400" b="0" i="0" u="none" strike="noStrike" cap="none" normalizeH="0" baseline="0" dirty="0">
                <a:ln>
                  <a:noFill/>
                </a:ln>
                <a:solidFill>
                  <a:schemeClr val="tx1"/>
                </a:solidFill>
                <a:effectLst/>
              </a:rPr>
              <a:t> Data integration, effective modeling, and clear visualization. </a:t>
            </a:r>
          </a:p>
        </p:txBody>
      </p:sp>
      <p:pic>
        <p:nvPicPr>
          <p:cNvPr id="10" name="Picture 9" descr="A logo of the united states of america&#10;&#10;AI-generated content may be incorrect.">
            <a:extLst>
              <a:ext uri="{FF2B5EF4-FFF2-40B4-BE49-F238E27FC236}">
                <a16:creationId xmlns:a16="http://schemas.microsoft.com/office/drawing/2014/main" id="{074E2A1A-4F3A-8276-EAC6-315833D02C2E}"/>
              </a:ext>
            </a:extLst>
          </p:cNvPr>
          <p:cNvPicPr>
            <a:picLocks noChangeAspect="1"/>
          </p:cNvPicPr>
          <p:nvPr/>
        </p:nvPicPr>
        <p:blipFill>
          <a:blip r:embed="rId3"/>
          <a:stretch>
            <a:fillRect/>
          </a:stretch>
        </p:blipFill>
        <p:spPr>
          <a:xfrm>
            <a:off x="6297612" y="4790506"/>
            <a:ext cx="2238375" cy="1419225"/>
          </a:xfrm>
          <a:prstGeom prst="rect">
            <a:avLst/>
          </a:prstGeom>
        </p:spPr>
      </p:pic>
      <p:pic>
        <p:nvPicPr>
          <p:cNvPr id="12" name="Picture 11" descr="A green text on a black background&#10;&#10;AI-generated content may be incorrect.">
            <a:extLst>
              <a:ext uri="{FF2B5EF4-FFF2-40B4-BE49-F238E27FC236}">
                <a16:creationId xmlns:a16="http://schemas.microsoft.com/office/drawing/2014/main" id="{DF7684BF-D626-361F-E8EF-5EC0768618E5}"/>
              </a:ext>
            </a:extLst>
          </p:cNvPr>
          <p:cNvPicPr>
            <a:picLocks noChangeAspect="1"/>
          </p:cNvPicPr>
          <p:nvPr/>
        </p:nvPicPr>
        <p:blipFill>
          <a:blip r:embed="rId4"/>
          <a:stretch>
            <a:fillRect/>
          </a:stretch>
        </p:blipFill>
        <p:spPr>
          <a:xfrm>
            <a:off x="8256595" y="5222750"/>
            <a:ext cx="3110926" cy="554737"/>
          </a:xfrm>
          <a:prstGeom prst="rect">
            <a:avLst/>
          </a:prstGeom>
        </p:spPr>
      </p:pic>
      <p:pic>
        <p:nvPicPr>
          <p:cNvPr id="15" name="Picture 14" descr="A blue text on a white background&#10;&#10;AI-generated content may be incorrect.">
            <a:extLst>
              <a:ext uri="{FF2B5EF4-FFF2-40B4-BE49-F238E27FC236}">
                <a16:creationId xmlns:a16="http://schemas.microsoft.com/office/drawing/2014/main" id="{C63CAC40-5A73-8007-7327-74CB91111C94}"/>
              </a:ext>
            </a:extLst>
          </p:cNvPr>
          <p:cNvPicPr>
            <a:picLocks noChangeAspect="1"/>
          </p:cNvPicPr>
          <p:nvPr/>
        </p:nvPicPr>
        <p:blipFill>
          <a:blip r:embed="rId5"/>
          <a:stretch>
            <a:fillRect/>
          </a:stretch>
        </p:blipFill>
        <p:spPr>
          <a:xfrm>
            <a:off x="3773298" y="5066670"/>
            <a:ext cx="2715004" cy="866896"/>
          </a:xfrm>
          <a:prstGeom prst="rect">
            <a:avLst/>
          </a:prstGeom>
        </p:spPr>
      </p:pic>
    </p:spTree>
    <p:extLst>
      <p:ext uri="{BB962C8B-B14F-4D97-AF65-F5344CB8AC3E}">
        <p14:creationId xmlns:p14="http://schemas.microsoft.com/office/powerpoint/2010/main" val="810374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304888D-B78B-26F5-9075-CDA3C673C95A}"/>
              </a:ext>
            </a:extLst>
          </p:cNvPr>
          <p:cNvSpPr>
            <a:spLocks noGrp="1"/>
          </p:cNvSpPr>
          <p:nvPr>
            <p:ph type="title"/>
          </p:nvPr>
        </p:nvSpPr>
        <p:spPr>
          <a:xfrm>
            <a:off x="634314" y="823784"/>
            <a:ext cx="5708821" cy="5058032"/>
          </a:xfrm>
        </p:spPr>
        <p:txBody>
          <a:bodyPr anchor="ctr">
            <a:noAutofit/>
          </a:bodyPr>
          <a:lstStyle/>
          <a:p>
            <a:r>
              <a:rPr lang="en-US" sz="1600" b="1" dirty="0"/>
              <a:t>Problem Overview</a:t>
            </a:r>
            <a:br>
              <a:rPr lang="en-US" sz="1600" b="1" dirty="0"/>
            </a:br>
            <a:r>
              <a:rPr lang="en-US" sz="1600" dirty="0"/>
              <a:t>The increasing adoption of </a:t>
            </a:r>
            <a:r>
              <a:rPr lang="en-US" sz="1600" b="1" dirty="0"/>
              <a:t>electric vehicles (EVs)</a:t>
            </a:r>
            <a:r>
              <a:rPr lang="en-US" sz="1600" dirty="0"/>
              <a:t> in Washington presents both opportunities and challenges for infrastructure planning. While EVs contribute to reducing carbon emissions and reliance on fossil fuels, their widespread adoption is </a:t>
            </a:r>
            <a:r>
              <a:rPr lang="en-US" sz="1600" b="1" dirty="0"/>
              <a:t>hindered by limitations in charging infrastructure</a:t>
            </a:r>
            <a:r>
              <a:rPr lang="en-US" sz="1600" dirty="0"/>
              <a:t>.</a:t>
            </a:r>
            <a:br>
              <a:rPr lang="en-US" sz="1600" dirty="0"/>
            </a:br>
            <a:br>
              <a:rPr lang="en-US" sz="1600" dirty="0"/>
            </a:br>
            <a:br>
              <a:rPr lang="en-US" sz="1600" b="1" dirty="0"/>
            </a:br>
            <a:br>
              <a:rPr lang="en-US" sz="1600" b="1" dirty="0"/>
            </a:br>
            <a:r>
              <a:rPr lang="en-US" sz="1600" b="1" dirty="0"/>
              <a:t>*Uneven Distribution of Charging Stations</a:t>
            </a:r>
            <a:br>
              <a:rPr lang="en-US" sz="1600" dirty="0"/>
            </a:br>
            <a:br>
              <a:rPr lang="en-US" sz="1600" dirty="0"/>
            </a:br>
            <a:r>
              <a:rPr lang="en-US" sz="1600" b="1" dirty="0"/>
              <a:t>*Infrastructure Deficit in High-Growth Areas</a:t>
            </a:r>
            <a:br>
              <a:rPr lang="en-US" sz="1600" dirty="0"/>
            </a:br>
            <a:br>
              <a:rPr lang="en-US" sz="1600" dirty="0"/>
            </a:br>
            <a:r>
              <a:rPr lang="en-US" sz="1600" b="1" dirty="0"/>
              <a:t>*Challenges in Strategic Station Placement</a:t>
            </a:r>
            <a:br>
              <a:rPr lang="en-US" sz="1600" dirty="0"/>
            </a:br>
            <a:br>
              <a:rPr lang="en-US" sz="1600" dirty="0"/>
            </a:br>
            <a:r>
              <a:rPr lang="en-US" sz="1600" b="1" dirty="0"/>
              <a:t>*Need for Data-Driven Decision-Making</a:t>
            </a:r>
            <a:br>
              <a:rPr lang="en-US" sz="1600" dirty="0"/>
            </a:br>
            <a:br>
              <a:rPr lang="en-US" sz="1600" dirty="0"/>
            </a:br>
            <a:br>
              <a:rPr lang="en-US" sz="1600" dirty="0"/>
            </a:br>
            <a:r>
              <a:rPr lang="en-US" sz="1600" b="1" dirty="0"/>
              <a:t>Goal</a:t>
            </a:r>
            <a:br>
              <a:rPr lang="en-US" sz="1600" b="1" dirty="0"/>
            </a:br>
            <a:r>
              <a:rPr lang="en-US" sz="1600" dirty="0"/>
              <a:t>This project aims to analyze </a:t>
            </a:r>
            <a:r>
              <a:rPr lang="en-US" sz="1600" b="1" dirty="0"/>
              <a:t>EV distribution and charging station availability</a:t>
            </a:r>
            <a:r>
              <a:rPr lang="en-US" sz="1600" dirty="0"/>
              <a:t> in Washington to identify gaps, optimize placement, and provide recommendations for </a:t>
            </a:r>
            <a:r>
              <a:rPr lang="en-US" sz="1600" b="1" dirty="0"/>
              <a:t>a more efficient and accessible EV charging network</a:t>
            </a:r>
            <a:r>
              <a:rPr lang="en-US" sz="1600" dirty="0"/>
              <a:t>.</a:t>
            </a:r>
            <a:br>
              <a:rPr lang="en-US" sz="1600" dirty="0"/>
            </a:br>
            <a:endParaRPr lang="en-US" sz="1600" dirty="0"/>
          </a:p>
        </p:txBody>
      </p:sp>
      <p:sp>
        <p:nvSpPr>
          <p:cNvPr id="15" name="Slide Number Placeholder 3">
            <a:extLst>
              <a:ext uri="{FF2B5EF4-FFF2-40B4-BE49-F238E27FC236}">
                <a16:creationId xmlns:a16="http://schemas.microsoft.com/office/drawing/2014/main" id="{3C6131CD-3693-8BB0-2FE4-2376E9330C1F}"/>
              </a:ext>
            </a:extLst>
          </p:cNvPr>
          <p:cNvSpPr>
            <a:spLocks noGrp="1"/>
          </p:cNvSpPr>
          <p:nvPr>
            <p:ph type="sldNum" sz="quarter" idx="4"/>
          </p:nvPr>
        </p:nvSpPr>
        <p:spPr>
          <a:xfrm>
            <a:off x="8534400" y="6121252"/>
            <a:ext cx="2743200" cy="365125"/>
          </a:xfrm>
        </p:spPr>
        <p:txBody>
          <a:bodyPr/>
          <a:lstStyle/>
          <a:p>
            <a:pPr>
              <a:spcAft>
                <a:spcPts val="600"/>
              </a:spcAft>
            </a:pPr>
            <a:fld id="{B5CEABB6-07DC-46E8-9B57-56EC44A396E5}" type="slidenum">
              <a:rPr lang="en-US" smtClean="0"/>
              <a:pPr>
                <a:spcAft>
                  <a:spcPts val="600"/>
                </a:spcAft>
              </a:pPr>
              <a:t>3</a:t>
            </a:fld>
            <a:endParaRPr lang="en-US" dirty="0"/>
          </a:p>
        </p:txBody>
      </p:sp>
      <p:pic>
        <p:nvPicPr>
          <p:cNvPr id="14" name="Picture Placeholder 13" descr="A map with many colored dots&#10;&#10;AI-generated content may be incorrect.">
            <a:extLst>
              <a:ext uri="{FF2B5EF4-FFF2-40B4-BE49-F238E27FC236}">
                <a16:creationId xmlns:a16="http://schemas.microsoft.com/office/drawing/2014/main" id="{2F54B55C-538F-F268-90B1-639421ED27BD}"/>
              </a:ext>
            </a:extLst>
          </p:cNvPr>
          <p:cNvPicPr>
            <a:picLocks noGrp="1" noChangeAspect="1"/>
          </p:cNvPicPr>
          <p:nvPr>
            <p:ph type="pic" sz="quarter" idx="10"/>
          </p:nvPr>
        </p:nvPicPr>
        <p:blipFill>
          <a:blip r:embed="rId3"/>
          <a:srcRect l="3668" r="1510"/>
          <a:stretch/>
        </p:blipFill>
        <p:spPr>
          <a:xfrm>
            <a:off x="6557321" y="1730935"/>
            <a:ext cx="4720279" cy="3396130"/>
          </a:xfrm>
          <a:prstGeom prst="rect">
            <a:avLst/>
          </a:prstGeom>
          <a:ln>
            <a:noFill/>
          </a:ln>
          <a:effectLst>
            <a:softEdge rad="112500"/>
          </a:effectLst>
        </p:spPr>
      </p:pic>
    </p:spTree>
    <p:extLst>
      <p:ext uri="{BB962C8B-B14F-4D97-AF65-F5344CB8AC3E}">
        <p14:creationId xmlns:p14="http://schemas.microsoft.com/office/powerpoint/2010/main" val="3671577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21905908-61C5-E80D-F570-D84DB7527C19}"/>
              </a:ext>
            </a:extLst>
          </p:cNvPr>
          <p:cNvSpPr>
            <a:spLocks noGrp="1"/>
          </p:cNvSpPr>
          <p:nvPr>
            <p:ph type="title"/>
          </p:nvPr>
        </p:nvSpPr>
        <p:spPr>
          <a:xfrm>
            <a:off x="914399" y="1020445"/>
            <a:ext cx="5406189" cy="5029200"/>
          </a:xfrm>
        </p:spPr>
        <p:txBody>
          <a:bodyPr anchor="ctr">
            <a:normAutofit/>
          </a:bodyPr>
          <a:lstStyle/>
          <a:p>
            <a:r>
              <a:rPr lang="en-US" sz="2800" b="1" dirty="0"/>
              <a:t>Motivation</a:t>
            </a:r>
            <a:br>
              <a:rPr lang="en-US" sz="2400" b="1" dirty="0"/>
            </a:br>
            <a:br>
              <a:rPr lang="en-US" sz="2400" b="1" dirty="0"/>
            </a:br>
            <a:r>
              <a:rPr lang="en-US" sz="2400" b="1" dirty="0"/>
              <a:t>*</a:t>
            </a:r>
            <a:r>
              <a:rPr lang="en-US" sz="2400" dirty="0"/>
              <a:t>Rapid growth of EV adoption.</a:t>
            </a:r>
            <a:br>
              <a:rPr lang="en-US" sz="2400" dirty="0"/>
            </a:br>
            <a:br>
              <a:rPr lang="en-US" sz="2400" dirty="0"/>
            </a:br>
            <a:r>
              <a:rPr lang="en-US" sz="2400" b="1" dirty="0"/>
              <a:t>*</a:t>
            </a:r>
            <a:r>
              <a:rPr lang="en-US" sz="2400" dirty="0"/>
              <a:t>Charging infrastructure is crucial for EV adoption.</a:t>
            </a:r>
            <a:br>
              <a:rPr lang="en-US" sz="2400" dirty="0"/>
            </a:br>
            <a:br>
              <a:rPr lang="en-US" sz="2400" dirty="0"/>
            </a:br>
            <a:r>
              <a:rPr lang="en-US" sz="2400" b="1" dirty="0"/>
              <a:t>*</a:t>
            </a:r>
            <a:r>
              <a:rPr lang="en-US" sz="2400" dirty="0"/>
              <a:t>Interest in sustainable technologies and clean energy transition.</a:t>
            </a:r>
            <a:br>
              <a:rPr lang="en-US" sz="2400" dirty="0"/>
            </a:br>
            <a:endParaRPr lang="en-US" sz="2400" dirty="0"/>
          </a:p>
        </p:txBody>
      </p:sp>
      <p:pic>
        <p:nvPicPr>
          <p:cNvPr id="9" name="Picture Placeholder 8" descr="A row of cars in a parking lot&#10;&#10;AI-generated content may be incorrect.">
            <a:extLst>
              <a:ext uri="{FF2B5EF4-FFF2-40B4-BE49-F238E27FC236}">
                <a16:creationId xmlns:a16="http://schemas.microsoft.com/office/drawing/2014/main" id="{25F1B1AC-8C3D-86A0-8798-A75AC6140E4D}"/>
              </a:ext>
            </a:extLst>
          </p:cNvPr>
          <p:cNvPicPr>
            <a:picLocks noGrp="1" noChangeAspect="1"/>
          </p:cNvPicPr>
          <p:nvPr>
            <p:ph sz="quarter" idx="11"/>
          </p:nvPr>
        </p:nvPicPr>
        <p:blipFill>
          <a:blip r:embed="rId3"/>
          <a:srcRect l="4503"/>
          <a:stretch/>
        </p:blipFill>
        <p:spPr>
          <a:xfrm>
            <a:off x="6475227" y="1020445"/>
            <a:ext cx="4802735" cy="5029200"/>
          </a:xfrm>
          <a:prstGeom prst="rect">
            <a:avLst/>
          </a:prstGeom>
          <a:ln>
            <a:noFill/>
          </a:ln>
          <a:effectLst>
            <a:softEdge rad="112500"/>
          </a:effectLst>
        </p:spPr>
      </p:pic>
      <p:sp>
        <p:nvSpPr>
          <p:cNvPr id="32" name="Slide Number Placeholder 3">
            <a:extLst>
              <a:ext uri="{FF2B5EF4-FFF2-40B4-BE49-F238E27FC236}">
                <a16:creationId xmlns:a16="http://schemas.microsoft.com/office/drawing/2014/main" id="{F127D427-ED4B-775F-7508-C45FA2A9A8BD}"/>
              </a:ext>
            </a:extLst>
          </p:cNvPr>
          <p:cNvSpPr>
            <a:spLocks noGrp="1"/>
          </p:cNvSpPr>
          <p:nvPr>
            <p:ph type="sldNum" sz="quarter" idx="4"/>
          </p:nvPr>
        </p:nvSpPr>
        <p:spPr>
          <a:xfrm>
            <a:off x="8534400" y="6121252"/>
            <a:ext cx="2743200" cy="365125"/>
          </a:xfrm>
        </p:spPr>
        <p:txBody>
          <a:bodyPr anchor="ctr">
            <a:normAutofit/>
          </a:bodyPr>
          <a:lstStyle/>
          <a:p>
            <a:pPr>
              <a:spcAft>
                <a:spcPts val="600"/>
              </a:spcAft>
            </a:pPr>
            <a:fld id="{B5CEABB6-07DC-46E8-9B57-56EC44A396E5}" type="slidenum">
              <a:rPr lang="en-US" smtClean="0"/>
              <a:pPr>
                <a:spcAft>
                  <a:spcPts val="600"/>
                </a:spcAft>
              </a:pPr>
              <a:t>4</a:t>
            </a:fld>
            <a:endParaRPr lang="en-US"/>
          </a:p>
        </p:txBody>
      </p:sp>
    </p:spTree>
    <p:extLst>
      <p:ext uri="{BB962C8B-B14F-4D97-AF65-F5344CB8AC3E}">
        <p14:creationId xmlns:p14="http://schemas.microsoft.com/office/powerpoint/2010/main" val="1427108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951FD-B055-4EE8-B6D9-62EC0F39DC50}"/>
              </a:ext>
            </a:extLst>
          </p:cNvPr>
          <p:cNvSpPr>
            <a:spLocks noGrp="1"/>
          </p:cNvSpPr>
          <p:nvPr>
            <p:ph type="title"/>
          </p:nvPr>
        </p:nvSpPr>
        <p:spPr>
          <a:xfrm>
            <a:off x="1930400" y="731519"/>
            <a:ext cx="9591040" cy="5029199"/>
          </a:xfrm>
        </p:spPr>
        <p:txBody>
          <a:bodyPr anchor="ctr">
            <a:normAutofit/>
          </a:bodyPr>
          <a:lstStyle/>
          <a:p>
            <a:pPr rtl="0">
              <a:spcBef>
                <a:spcPts val="1800"/>
              </a:spcBef>
              <a:spcAft>
                <a:spcPts val="400"/>
              </a:spcAft>
            </a:pPr>
            <a:r>
              <a:rPr lang="en-US" b="1" i="0" u="none" strike="noStrike" dirty="0">
                <a:effectLst/>
              </a:rPr>
              <a:t> </a:t>
            </a:r>
            <a:br>
              <a:rPr lang="en-US" b="1" dirty="0">
                <a:effectLst/>
              </a:rPr>
            </a:br>
            <a:r>
              <a:rPr lang="en-US" b="1" i="0" u="none" strike="noStrike" dirty="0">
                <a:effectLst/>
              </a:rPr>
              <a:t>What are the key factors for optimizing the distribution of EV charging stations in Washington?</a:t>
            </a:r>
            <a:endParaRPr lang="en-US" b="0" i="0" u="none" strike="noStrike" dirty="0">
              <a:effectLst/>
            </a:endParaRPr>
          </a:p>
        </p:txBody>
      </p:sp>
      <p:sp>
        <p:nvSpPr>
          <p:cNvPr id="11" name="Slide Number Placeholder 3">
            <a:extLst>
              <a:ext uri="{FF2B5EF4-FFF2-40B4-BE49-F238E27FC236}">
                <a16:creationId xmlns:a16="http://schemas.microsoft.com/office/drawing/2014/main" id="{0FF70492-6B8E-2F05-37C0-4FF060559E3F}"/>
              </a:ext>
            </a:extLst>
          </p:cNvPr>
          <p:cNvSpPr>
            <a:spLocks noGrp="1"/>
          </p:cNvSpPr>
          <p:nvPr>
            <p:ph type="sldNum" sz="quarter" idx="4"/>
          </p:nvPr>
        </p:nvSpPr>
        <p:spPr>
          <a:xfrm>
            <a:off x="8534400" y="6121252"/>
            <a:ext cx="2743200" cy="365125"/>
          </a:xfrm>
        </p:spPr>
        <p:txBody>
          <a:bodyPr/>
          <a:lstStyle/>
          <a:p>
            <a:pPr>
              <a:spcAft>
                <a:spcPts val="600"/>
              </a:spcAft>
            </a:pPr>
            <a:fld id="{B5CEABB6-07DC-46E8-9B57-56EC44A396E5}" type="slidenum">
              <a:rPr lang="en-US" smtClean="0"/>
              <a:pPr>
                <a:spcAft>
                  <a:spcPts val="600"/>
                </a:spcAft>
              </a:pPr>
              <a:t>5</a:t>
            </a:fld>
            <a:endParaRPr lang="en-US"/>
          </a:p>
        </p:txBody>
      </p:sp>
    </p:spTree>
    <p:extLst>
      <p:ext uri="{BB962C8B-B14F-4D97-AF65-F5344CB8AC3E}">
        <p14:creationId xmlns:p14="http://schemas.microsoft.com/office/powerpoint/2010/main" val="762554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D350C2-47A5-211F-A685-9ACD211179E2}"/>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386263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364034-5F15-4B68-638D-779A619AC022}"/>
              </a:ext>
            </a:extLst>
          </p:cNvPr>
          <p:cNvSpPr>
            <a:spLocks noGrp="1"/>
          </p:cNvSpPr>
          <p:nvPr>
            <p:ph type="title"/>
          </p:nvPr>
        </p:nvSpPr>
        <p:spPr>
          <a:xfrm>
            <a:off x="838200" y="681883"/>
            <a:ext cx="10515600" cy="1531525"/>
          </a:xfrm>
        </p:spPr>
        <p:txBody>
          <a:bodyPr>
            <a:normAutofit/>
          </a:bodyPr>
          <a:lstStyle/>
          <a:p>
            <a:pPr marL="0" indent="0">
              <a:buNone/>
            </a:pPr>
            <a:r>
              <a:rPr lang="en-US" sz="2800" b="1" i="0" u="none" strike="noStrike" dirty="0">
                <a:solidFill>
                  <a:srgbClr val="000000"/>
                </a:solidFill>
                <a:effectLst/>
              </a:rPr>
              <a:t>• Which cities in Washington have the highest concentration of EVs, and how does this correlate with the availability of charging stations? </a:t>
            </a:r>
          </a:p>
        </p:txBody>
      </p:sp>
      <p:sp>
        <p:nvSpPr>
          <p:cNvPr id="2" name="Slide Number Placeholder 1">
            <a:extLst>
              <a:ext uri="{FF2B5EF4-FFF2-40B4-BE49-F238E27FC236}">
                <a16:creationId xmlns:a16="http://schemas.microsoft.com/office/drawing/2014/main" id="{60AD58C6-6F47-0261-9611-E968042F55BE}"/>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3030076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D487-5D78-2740-1BEC-261A3572113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1FFC11-9635-C59D-00B4-9FA6C6144140}"/>
              </a:ext>
            </a:extLst>
          </p:cNvPr>
          <p:cNvSpPr>
            <a:spLocks noGrp="1"/>
          </p:cNvSpPr>
          <p:nvPr>
            <p:ph sz="quarter" idx="10"/>
          </p:nvPr>
        </p:nvSpPr>
        <p:spPr/>
        <p:txBody>
          <a:bodyPr/>
          <a:lstStyle/>
          <a:p>
            <a:endParaRPr lang="en-US"/>
          </a:p>
        </p:txBody>
      </p:sp>
      <p:sp>
        <p:nvSpPr>
          <p:cNvPr id="4" name="Content Placeholder 3">
            <a:extLst>
              <a:ext uri="{FF2B5EF4-FFF2-40B4-BE49-F238E27FC236}">
                <a16:creationId xmlns:a16="http://schemas.microsoft.com/office/drawing/2014/main" id="{CE6EE883-AD47-C22B-60B8-65F85FFCC248}"/>
              </a:ext>
            </a:extLst>
          </p:cNvPr>
          <p:cNvSpPr>
            <a:spLocks noGrp="1"/>
          </p:cNvSpPr>
          <p:nvPr>
            <p:ph sz="quarter" idx="11"/>
          </p:nvPr>
        </p:nvSpPr>
        <p:spPr/>
        <p:txBody>
          <a:bodyPr/>
          <a:lstStyle/>
          <a:p>
            <a:endParaRPr lang="en-US"/>
          </a:p>
        </p:txBody>
      </p:sp>
      <p:sp>
        <p:nvSpPr>
          <p:cNvPr id="5" name="Slide Number Placeholder 4">
            <a:extLst>
              <a:ext uri="{FF2B5EF4-FFF2-40B4-BE49-F238E27FC236}">
                <a16:creationId xmlns:a16="http://schemas.microsoft.com/office/drawing/2014/main" id="{8FA2DE68-F815-8A32-91EB-209C6F9AE746}"/>
              </a:ext>
            </a:extLst>
          </p:cNvPr>
          <p:cNvSpPr>
            <a:spLocks noGrp="1"/>
          </p:cNvSpPr>
          <p:nvPr>
            <p:ph type="sldNum" sz="quarter" idx="4"/>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849963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75D92-AA46-D086-99B6-67D113379685}"/>
              </a:ext>
            </a:extLst>
          </p:cNvPr>
          <p:cNvSpPr>
            <a:spLocks noGrp="1"/>
          </p:cNvSpPr>
          <p:nvPr>
            <p:ph type="title"/>
          </p:nvPr>
        </p:nvSpPr>
        <p:spPr>
          <a:xfrm>
            <a:off x="754124" y="823156"/>
            <a:ext cx="10359659" cy="1325563"/>
          </a:xfrm>
        </p:spPr>
        <p:txBody>
          <a:bodyPr>
            <a:normAutofit fontScale="90000"/>
          </a:bodyPr>
          <a:lstStyle/>
          <a:p>
            <a:r>
              <a:rPr lang="en-US" sz="3200" b="1" i="0" u="none" strike="noStrike" dirty="0">
                <a:solidFill>
                  <a:srgbClr val="000000"/>
                </a:solidFill>
                <a:effectLst/>
              </a:rPr>
              <a:t>• How does the distribution of EV population and charging stations vary across cities in Washington?</a:t>
            </a:r>
            <a:br>
              <a:rPr lang="en-US" sz="2800" noProof="1"/>
            </a:br>
            <a:endParaRPr lang="en-US" sz="2800" dirty="0"/>
          </a:p>
        </p:txBody>
      </p:sp>
      <p:sp>
        <p:nvSpPr>
          <p:cNvPr id="5" name="Slide Number Placeholder 4">
            <a:extLst>
              <a:ext uri="{FF2B5EF4-FFF2-40B4-BE49-F238E27FC236}">
                <a16:creationId xmlns:a16="http://schemas.microsoft.com/office/drawing/2014/main" id="{8DA0867C-56C1-AC1F-7C43-759BFBBE369A}"/>
              </a:ext>
            </a:extLst>
          </p:cNvPr>
          <p:cNvSpPr>
            <a:spLocks noGrp="1"/>
          </p:cNvSpPr>
          <p:nvPr>
            <p:ph type="sldNum" sz="quarter" idx="4"/>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3968544473"/>
      </p:ext>
    </p:extLst>
  </p:cSld>
  <p:clrMapOvr>
    <a:masterClrMapping/>
  </p:clrMapOvr>
</p:sld>
</file>

<file path=ppt/theme/theme1.xml><?xml version="1.0" encoding="utf-8"?>
<a:theme xmlns:a="http://schemas.openxmlformats.org/drawingml/2006/main" name="Custom">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6722518_win32_SD_v11" id="{6E195932-91F4-4861-8538-848409B20D97}" vid="{F5C82CE7-F5AC-4E30-975C-FD228ED220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7CDA33-9251-49D0-A51A-7888AA3E063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2E4FA29-61E2-42A6-9537-732ED628B6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796806-D3A7-49C6-9335-B8A0B9307F8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{BF8E7408-F44A-4C55-AB9F-8DE63B155822}tf66722518_win32</Template>
  <TotalTime>3729</TotalTime>
  <Words>363</Words>
  <Application>Microsoft Office PowerPoint</Application>
  <PresentationFormat>Widescreen</PresentationFormat>
  <Paragraphs>40</Paragraphs>
  <Slides>15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Bodoni MT</vt:lpstr>
      <vt:lpstr>Calibri</vt:lpstr>
      <vt:lpstr>Source Sans Pro Light</vt:lpstr>
      <vt:lpstr>Custom</vt:lpstr>
      <vt:lpstr>"Optimizing EV Charging Infrastructure: A Data-Driven Approach for Washington"</vt:lpstr>
      <vt:lpstr>Objective: Design a strategy for efficient EV charging station distribution.   Approach: Analyze public data and model infrastructure placement. Geographic location (latitude/longitude) Number of registered EVs Number of charging stations and chargers   Challenges: Data integration, effective modeling, and clear visualization. </vt:lpstr>
      <vt:lpstr>Problem Overview The increasing adoption of electric vehicles (EVs) in Washington presents both opportunities and challenges for infrastructure planning. While EVs contribute to reducing carbon emissions and reliance on fossil fuels, their widespread adoption is hindered by limitations in charging infrastructure.    *Uneven Distribution of Charging Stations  *Infrastructure Deficit in High-Growth Areas  *Challenges in Strategic Station Placement  *Need for Data-Driven Decision-Making   Goal This project aims to analyze EV distribution and charging station availability in Washington to identify gaps, optimize placement, and provide recommendations for a more efficient and accessible EV charging network. </vt:lpstr>
      <vt:lpstr>Motivation  *Rapid growth of EV adoption.  *Charging infrastructure is crucial for EV adoption.  *Interest in sustainable technologies and clean energy transition. </vt:lpstr>
      <vt:lpstr>  What are the key factors for optimizing the distribution of EV charging stations in Washington?</vt:lpstr>
      <vt:lpstr>PowerPoint Presentation</vt:lpstr>
      <vt:lpstr>• Which cities in Washington have the highest concentration of EVs, and how does this correlate with the availability of charging stations? </vt:lpstr>
      <vt:lpstr>PowerPoint Presentation</vt:lpstr>
      <vt:lpstr>• How does the distribution of EV population and charging stations vary across cities in Washington? </vt:lpstr>
      <vt:lpstr>PowerPoint Presentation</vt:lpstr>
      <vt:lpstr>PowerPoint Presentation</vt:lpstr>
      <vt:lpstr>• How many charging stations in Washington support fast charging (EV DC Fast Count), and where are they located?</vt:lpstr>
      <vt:lpstr>Recommendations and Suggestions</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Juan Carpio</dc:creator>
  <cp:lastModifiedBy>Juan Carpio</cp:lastModifiedBy>
  <cp:revision>2</cp:revision>
  <dcterms:created xsi:type="dcterms:W3CDTF">2025-02-22T15:45:48Z</dcterms:created>
  <dcterms:modified xsi:type="dcterms:W3CDTF">2025-02-25T05:55:16Z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